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8FF604-1F90-EAA0-6DD5-8025A163F510}" v="1607" dt="2024-06-02T21:21:40.227"/>
    <p1510:client id="{A5BE8B5D-C693-A646-FDD0-B1353E1EB691}" v="10" dt="2024-06-03T13:54:25.975"/>
    <p1510:client id="{C61A47E4-FD67-9C61-2D9F-024616191A8A}" v="1756" dt="2024-06-02T21:16:48.8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sampolga@gmail.com" userId="S::urn:spo:guest#tsampolga@gmail.com::" providerId="AD" clId="Web-{C61A47E4-FD67-9C61-2D9F-024616191A8A}"/>
    <pc:docChg chg="addSld modSld sldOrd">
      <pc:chgData name="tsampolga@gmail.com" userId="S::urn:spo:guest#tsampolga@gmail.com::" providerId="AD" clId="Web-{C61A47E4-FD67-9C61-2D9F-024616191A8A}" dt="2024-06-02T21:16:48.874" v="1201" actId="20577"/>
      <pc:docMkLst>
        <pc:docMk/>
      </pc:docMkLst>
      <pc:sldChg chg="addSp delSp modSp mod setBg">
        <pc:chgData name="tsampolga@gmail.com" userId="S::urn:spo:guest#tsampolga@gmail.com::" providerId="AD" clId="Web-{C61A47E4-FD67-9C61-2D9F-024616191A8A}" dt="2024-06-02T19:35:37.880" v="291" actId="20577"/>
        <pc:sldMkLst>
          <pc:docMk/>
          <pc:sldMk cId="3207999121" sldId="265"/>
        </pc:sldMkLst>
        <pc:spChg chg="add del mod">
          <ac:chgData name="tsampolga@gmail.com" userId="S::urn:spo:guest#tsampolga@gmail.com::" providerId="AD" clId="Web-{C61A47E4-FD67-9C61-2D9F-024616191A8A}" dt="2024-06-02T19:13:42.835" v="2"/>
          <ac:spMkLst>
            <pc:docMk/>
            <pc:sldMk cId="3207999121" sldId="265"/>
            <ac:spMk id="2" creationId="{15EF24ED-F85B-ED63-451F-01268EE4252D}"/>
          </ac:spMkLst>
        </pc:spChg>
        <pc:spChg chg="add mod ord">
          <ac:chgData name="tsampolga@gmail.com" userId="S::urn:spo:guest#tsampolga@gmail.com::" providerId="AD" clId="Web-{C61A47E4-FD67-9C61-2D9F-024616191A8A}" dt="2024-06-02T19:35:37.880" v="291" actId="20577"/>
          <ac:spMkLst>
            <pc:docMk/>
            <pc:sldMk cId="3207999121" sldId="265"/>
            <ac:spMk id="2" creationId="{E9237D12-494C-DFD6-B126-B9363858170E}"/>
          </ac:spMkLst>
        </pc:spChg>
        <pc:spChg chg="mod">
          <ac:chgData name="tsampolga@gmail.com" userId="S::urn:spo:guest#tsampolga@gmail.com::" providerId="AD" clId="Web-{C61A47E4-FD67-9C61-2D9F-024616191A8A}" dt="2024-06-02T19:19:05.130" v="36"/>
          <ac:spMkLst>
            <pc:docMk/>
            <pc:sldMk cId="3207999121" sldId="265"/>
            <ac:spMk id="3" creationId="{3F2443E7-9C5F-6429-10CB-9269939A860F}"/>
          </ac:spMkLst>
        </pc:spChg>
        <pc:spChg chg="add mod">
          <ac:chgData name="tsampolga@gmail.com" userId="S::urn:spo:guest#tsampolga@gmail.com::" providerId="AD" clId="Web-{C61A47E4-FD67-9C61-2D9F-024616191A8A}" dt="2024-06-02T19:21:16.733" v="73" actId="1076"/>
          <ac:spMkLst>
            <pc:docMk/>
            <pc:sldMk cId="3207999121" sldId="265"/>
            <ac:spMk id="7" creationId="{05F2A4EE-1395-71C6-537E-612342D3D085}"/>
          </ac:spMkLst>
        </pc:spChg>
        <pc:spChg chg="add mod">
          <ac:chgData name="tsampolga@gmail.com" userId="S::urn:spo:guest#tsampolga@gmail.com::" providerId="AD" clId="Web-{C61A47E4-FD67-9C61-2D9F-024616191A8A}" dt="2024-06-02T19:22:32.938" v="105" actId="1076"/>
          <ac:spMkLst>
            <pc:docMk/>
            <pc:sldMk cId="3207999121" sldId="265"/>
            <ac:spMk id="8" creationId="{CFB01E95-E24F-32FD-9AFA-EA95DB82655B}"/>
          </ac:spMkLst>
        </pc:spChg>
        <pc:spChg chg="add mod">
          <ac:chgData name="tsampolga@gmail.com" userId="S::urn:spo:guest#tsampolga@gmail.com::" providerId="AD" clId="Web-{C61A47E4-FD67-9C61-2D9F-024616191A8A}" dt="2024-06-02T19:24:59.685" v="123" actId="1076"/>
          <ac:spMkLst>
            <pc:docMk/>
            <pc:sldMk cId="3207999121" sldId="265"/>
            <ac:spMk id="9" creationId="{7EB43DCF-2FD0-07BF-93EA-173EE5A8278C}"/>
          </ac:spMkLst>
        </pc:spChg>
        <pc:spChg chg="add">
          <ac:chgData name="tsampolga@gmail.com" userId="S::urn:spo:guest#tsampolga@gmail.com::" providerId="AD" clId="Web-{C61A47E4-FD67-9C61-2D9F-024616191A8A}" dt="2024-06-02T19:19:05.130" v="36"/>
          <ac:spMkLst>
            <pc:docMk/>
            <pc:sldMk cId="3207999121" sldId="265"/>
            <ac:spMk id="11" creationId="{5A0118C5-4F8D-4CF4-BADD-53FEACC6C42A}"/>
          </ac:spMkLst>
        </pc:spChg>
        <pc:spChg chg="mod">
          <ac:chgData name="tsampolga@gmail.com" userId="S::urn:spo:guest#tsampolga@gmail.com::" providerId="AD" clId="Web-{C61A47E4-FD67-9C61-2D9F-024616191A8A}" dt="2024-06-02T19:22:00.406" v="94" actId="1076"/>
          <ac:spMkLst>
            <pc:docMk/>
            <pc:sldMk cId="3207999121" sldId="265"/>
            <ac:spMk id="14" creationId="{A3D5586F-4573-4C57-9793-1EBFDC896340}"/>
          </ac:spMkLst>
        </pc:spChg>
        <pc:spChg chg="mod">
          <ac:chgData name="tsampolga@gmail.com" userId="S::urn:spo:guest#tsampolga@gmail.com::" providerId="AD" clId="Web-{C61A47E4-FD67-9C61-2D9F-024616191A8A}" dt="2024-06-02T19:21:54.625" v="93" actId="1076"/>
          <ac:spMkLst>
            <pc:docMk/>
            <pc:sldMk cId="3207999121" sldId="265"/>
            <ac:spMk id="15" creationId="{5EED35EF-93A0-4921-941C-ECC67AE2A4D2}"/>
          </ac:spMkLst>
        </pc:spChg>
        <pc:spChg chg="add">
          <ac:chgData name="tsampolga@gmail.com" userId="S::urn:spo:guest#tsampolga@gmail.com::" providerId="AD" clId="Web-{C61A47E4-FD67-9C61-2D9F-024616191A8A}" dt="2024-06-02T19:19:05.130" v="36"/>
          <ac:spMkLst>
            <pc:docMk/>
            <pc:sldMk cId="3207999121" sldId="265"/>
            <ac:spMk id="17" creationId="{E7C065BD-BDC2-4800-908F-25C30F042B69}"/>
          </ac:spMkLst>
        </pc:spChg>
        <pc:spChg chg="add">
          <ac:chgData name="tsampolga@gmail.com" userId="S::urn:spo:guest#tsampolga@gmail.com::" providerId="AD" clId="Web-{C61A47E4-FD67-9C61-2D9F-024616191A8A}" dt="2024-06-02T19:19:05.130" v="36"/>
          <ac:spMkLst>
            <pc:docMk/>
            <pc:sldMk cId="3207999121" sldId="265"/>
            <ac:spMk id="19" creationId="{612A1BC7-2F25-41BC-A0DC-8680CE996B74}"/>
          </ac:spMkLst>
        </pc:spChg>
        <pc:grpChg chg="add">
          <ac:chgData name="tsampolga@gmail.com" userId="S::urn:spo:guest#tsampolga@gmail.com::" providerId="AD" clId="Web-{C61A47E4-FD67-9C61-2D9F-024616191A8A}" dt="2024-06-02T19:19:05.130" v="36"/>
          <ac:grpSpMkLst>
            <pc:docMk/>
            <pc:sldMk cId="3207999121" sldId="265"/>
            <ac:grpSpMk id="13" creationId="{1E8369D0-2C3B-4E27-AC6C-A246AC28CDA1}"/>
          </ac:grpSpMkLst>
        </pc:grpChg>
        <pc:picChg chg="add mod">
          <ac:chgData name="tsampolga@gmail.com" userId="S::urn:spo:guest#tsampolga@gmail.com::" providerId="AD" clId="Web-{C61A47E4-FD67-9C61-2D9F-024616191A8A}" dt="2024-06-02T19:21:22.858" v="74" actId="1076"/>
          <ac:picMkLst>
            <pc:docMk/>
            <pc:sldMk cId="3207999121" sldId="265"/>
            <ac:picMk id="4" creationId="{E4677CD5-96A6-21BA-9F1B-D43040E1A672}"/>
          </ac:picMkLst>
        </pc:picChg>
        <pc:picChg chg="add mod ord">
          <ac:chgData name="tsampolga@gmail.com" userId="S::urn:spo:guest#tsampolga@gmail.com::" providerId="AD" clId="Web-{C61A47E4-FD67-9C61-2D9F-024616191A8A}" dt="2024-06-02T19:22:48.486" v="108" actId="1076"/>
          <ac:picMkLst>
            <pc:docMk/>
            <pc:sldMk cId="3207999121" sldId="265"/>
            <ac:picMk id="5" creationId="{E9882D33-15D0-4347-9437-0D74032923C1}"/>
          </ac:picMkLst>
        </pc:picChg>
        <pc:picChg chg="add mod">
          <ac:chgData name="tsampolga@gmail.com" userId="S::urn:spo:guest#tsampolga@gmail.com::" providerId="AD" clId="Web-{C61A47E4-FD67-9C61-2D9F-024616191A8A}" dt="2024-06-02T19:20:10.679" v="41" actId="1076"/>
          <ac:picMkLst>
            <pc:docMk/>
            <pc:sldMk cId="3207999121" sldId="265"/>
            <ac:picMk id="6" creationId="{9DEA9749-E32E-1669-A9C1-4A265C434785}"/>
          </ac:picMkLst>
        </pc:picChg>
      </pc:sldChg>
      <pc:sldChg chg="addSp delSp modSp new mod setBg">
        <pc:chgData name="tsampolga@gmail.com" userId="S::urn:spo:guest#tsampolga@gmail.com::" providerId="AD" clId="Web-{C61A47E4-FD67-9C61-2D9F-024616191A8A}" dt="2024-06-02T19:42:42.298" v="351" actId="20577"/>
        <pc:sldMkLst>
          <pc:docMk/>
          <pc:sldMk cId="3481684582" sldId="266"/>
        </pc:sldMkLst>
        <pc:spChg chg="add del">
          <ac:chgData name="tsampolga@gmail.com" userId="S::urn:spo:guest#tsampolga@gmail.com::" providerId="AD" clId="Web-{C61A47E4-FD67-9C61-2D9F-024616191A8A}" dt="2024-06-02T19:36:12.521" v="295"/>
          <ac:spMkLst>
            <pc:docMk/>
            <pc:sldMk cId="3481684582" sldId="266"/>
            <ac:spMk id="2" creationId="{0F337D9C-DF97-FB98-4B13-FD30AB59B4EC}"/>
          </ac:spMkLst>
        </pc:spChg>
        <pc:spChg chg="add mod">
          <ac:chgData name="tsampolga@gmail.com" userId="S::urn:spo:guest#tsampolga@gmail.com::" providerId="AD" clId="Web-{C61A47E4-FD67-9C61-2D9F-024616191A8A}" dt="2024-06-02T19:36:42.272" v="304" actId="1076"/>
          <ac:spMkLst>
            <pc:docMk/>
            <pc:sldMk cId="3481684582" sldId="266"/>
            <ac:spMk id="3" creationId="{7B747107-9C2A-E3D8-80D6-479DBA1340BB}"/>
          </ac:spMkLst>
        </pc:spChg>
        <pc:spChg chg="add mod">
          <ac:chgData name="tsampolga@gmail.com" userId="S::urn:spo:guest#tsampolga@gmail.com::" providerId="AD" clId="Web-{C61A47E4-FD67-9C61-2D9F-024616191A8A}" dt="2024-06-02T19:42:42.298" v="351" actId="20577"/>
          <ac:spMkLst>
            <pc:docMk/>
            <pc:sldMk cId="3481684582" sldId="266"/>
            <ac:spMk id="4" creationId="{01EF8288-DAA6-3C5A-401B-108797F1D9BB}"/>
          </ac:spMkLst>
        </pc:spChg>
      </pc:sldChg>
      <pc:sldChg chg="addSp delSp modSp new mod ord setBg">
        <pc:chgData name="tsampolga@gmail.com" userId="S::urn:spo:guest#tsampolga@gmail.com::" providerId="AD" clId="Web-{C61A47E4-FD67-9C61-2D9F-024616191A8A}" dt="2024-06-02T20:00:09.048" v="430" actId="20577"/>
        <pc:sldMkLst>
          <pc:docMk/>
          <pc:sldMk cId="2681168010" sldId="267"/>
        </pc:sldMkLst>
        <pc:spChg chg="add mod">
          <ac:chgData name="tsampolga@gmail.com" userId="S::urn:spo:guest#tsampolga@gmail.com::" providerId="AD" clId="Web-{C61A47E4-FD67-9C61-2D9F-024616191A8A}" dt="2024-06-02T20:00:05.001" v="427"/>
          <ac:spMkLst>
            <pc:docMk/>
            <pc:sldMk cId="2681168010" sldId="267"/>
            <ac:spMk id="2" creationId="{17A6E721-DDD5-421F-F8CD-9DBC8A3EEDE2}"/>
          </ac:spMkLst>
        </pc:spChg>
        <pc:spChg chg="add mod ord">
          <ac:chgData name="tsampolga@gmail.com" userId="S::urn:spo:guest#tsampolga@gmail.com::" providerId="AD" clId="Web-{C61A47E4-FD67-9C61-2D9F-024616191A8A}" dt="2024-06-02T20:00:09.048" v="430" actId="20577"/>
          <ac:spMkLst>
            <pc:docMk/>
            <pc:sldMk cId="2681168010" sldId="267"/>
            <ac:spMk id="3" creationId="{84E7395D-740D-21B8-5FE2-775B75445283}"/>
          </ac:spMkLst>
        </pc:spChg>
        <pc:spChg chg="add del">
          <ac:chgData name="tsampolga@gmail.com" userId="S::urn:spo:guest#tsampolga@gmail.com::" providerId="AD" clId="Web-{C61A47E4-FD67-9C61-2D9F-024616191A8A}" dt="2024-06-02T19:59:25.187" v="423"/>
          <ac:spMkLst>
            <pc:docMk/>
            <pc:sldMk cId="2681168010" sldId="267"/>
            <ac:spMk id="9" creationId="{B95B9BA8-1D69-4796-85F5-B6D0BD52354B}"/>
          </ac:spMkLst>
        </pc:spChg>
        <pc:grpChg chg="add del">
          <ac:chgData name="tsampolga@gmail.com" userId="S::urn:spo:guest#tsampolga@gmail.com::" providerId="AD" clId="Web-{C61A47E4-FD67-9C61-2D9F-024616191A8A}" dt="2024-06-02T19:59:25.187" v="423"/>
          <ac:grpSpMkLst>
            <pc:docMk/>
            <pc:sldMk cId="2681168010" sldId="267"/>
            <ac:grpSpMk id="11" creationId="{D44E3F87-3D58-4B03-86B2-15A5C5B9C964}"/>
          </ac:grpSpMkLst>
        </pc:grpChg>
        <pc:picChg chg="add mod">
          <ac:chgData name="tsampolga@gmail.com" userId="S::urn:spo:guest#tsampolga@gmail.com::" providerId="AD" clId="Web-{C61A47E4-FD67-9C61-2D9F-024616191A8A}" dt="2024-06-02T20:00:05.001" v="427"/>
          <ac:picMkLst>
            <pc:docMk/>
            <pc:sldMk cId="2681168010" sldId="267"/>
            <ac:picMk id="4" creationId="{DC334F0F-7DDF-FF6B-40E9-D38EE4A2943E}"/>
          </ac:picMkLst>
        </pc:picChg>
      </pc:sldChg>
      <pc:sldChg chg="addSp delSp modSp new mod setBg">
        <pc:chgData name="tsampolga@gmail.com" userId="S::urn:spo:guest#tsampolga@gmail.com::" providerId="AD" clId="Web-{C61A47E4-FD67-9C61-2D9F-024616191A8A}" dt="2024-06-02T20:09:35.458" v="519" actId="1076"/>
        <pc:sldMkLst>
          <pc:docMk/>
          <pc:sldMk cId="732735143" sldId="268"/>
        </pc:sldMkLst>
        <pc:spChg chg="add del">
          <ac:chgData name="tsampolga@gmail.com" userId="S::urn:spo:guest#tsampolga@gmail.com::" providerId="AD" clId="Web-{C61A47E4-FD67-9C61-2D9F-024616191A8A}" dt="2024-06-02T20:00:58.987" v="434"/>
          <ac:spMkLst>
            <pc:docMk/>
            <pc:sldMk cId="732735143" sldId="268"/>
            <ac:spMk id="2" creationId="{4A59077C-1962-7474-11BB-EC8AA6E4A2D9}"/>
          </ac:spMkLst>
        </pc:spChg>
        <pc:spChg chg="add mod">
          <ac:chgData name="tsampolga@gmail.com" userId="S::urn:spo:guest#tsampolga@gmail.com::" providerId="AD" clId="Web-{C61A47E4-FD67-9C61-2D9F-024616191A8A}" dt="2024-06-02T20:07:19.907" v="494" actId="20577"/>
          <ac:spMkLst>
            <pc:docMk/>
            <pc:sldMk cId="732735143" sldId="268"/>
            <ac:spMk id="3" creationId="{52D79576-4D4F-5AAD-C212-80CEBC2164A2}"/>
          </ac:spMkLst>
        </pc:spChg>
        <pc:spChg chg="add mod">
          <ac:chgData name="tsampolga@gmail.com" userId="S::urn:spo:guest#tsampolga@gmail.com::" providerId="AD" clId="Web-{C61A47E4-FD67-9C61-2D9F-024616191A8A}" dt="2024-06-02T20:02:26.630" v="452" actId="1076"/>
          <ac:spMkLst>
            <pc:docMk/>
            <pc:sldMk cId="732735143" sldId="268"/>
            <ac:spMk id="4" creationId="{F17E9D99-5D54-08F6-8AE7-556A14DB1D1D}"/>
          </ac:spMkLst>
        </pc:spChg>
        <pc:spChg chg="add mod">
          <ac:chgData name="tsampolga@gmail.com" userId="S::urn:spo:guest#tsampolga@gmail.com::" providerId="AD" clId="Web-{C61A47E4-FD67-9C61-2D9F-024616191A8A}" dt="2024-06-02T20:09:12.785" v="514" actId="14100"/>
          <ac:spMkLst>
            <pc:docMk/>
            <pc:sldMk cId="732735143" sldId="268"/>
            <ac:spMk id="6" creationId="{FE55009C-B254-89A1-7DFD-14B73C44C554}"/>
          </ac:spMkLst>
        </pc:spChg>
        <pc:picChg chg="add del mod">
          <ac:chgData name="tsampolga@gmail.com" userId="S::urn:spo:guest#tsampolga@gmail.com::" providerId="AD" clId="Web-{C61A47E4-FD67-9C61-2D9F-024616191A8A}" dt="2024-06-02T20:08:39.909" v="506"/>
          <ac:picMkLst>
            <pc:docMk/>
            <pc:sldMk cId="732735143" sldId="268"/>
            <ac:picMk id="5" creationId="{104EDFDB-1FCB-C234-2DC6-9A721EA96835}"/>
          </ac:picMkLst>
        </pc:picChg>
        <pc:picChg chg="add mod ord">
          <ac:chgData name="tsampolga@gmail.com" userId="S::urn:spo:guest#tsampolga@gmail.com::" providerId="AD" clId="Web-{C61A47E4-FD67-9C61-2D9F-024616191A8A}" dt="2024-06-02T20:09:22.645" v="516"/>
          <ac:picMkLst>
            <pc:docMk/>
            <pc:sldMk cId="732735143" sldId="268"/>
            <ac:picMk id="7" creationId="{6570E31C-F30B-7B38-7540-A4BADD361BE9}"/>
          </ac:picMkLst>
        </pc:picChg>
        <pc:picChg chg="add mod">
          <ac:chgData name="tsampolga@gmail.com" userId="S::urn:spo:guest#tsampolga@gmail.com::" providerId="AD" clId="Web-{C61A47E4-FD67-9C61-2D9F-024616191A8A}" dt="2024-06-02T20:09:35.458" v="519" actId="1076"/>
          <ac:picMkLst>
            <pc:docMk/>
            <pc:sldMk cId="732735143" sldId="268"/>
            <ac:picMk id="8" creationId="{A236859A-B0BD-06BD-8665-B3BC1D7F01E2}"/>
          </ac:picMkLst>
        </pc:picChg>
        <pc:picChg chg="add mod">
          <ac:chgData name="tsampolga@gmail.com" userId="S::urn:spo:guest#tsampolga@gmail.com::" providerId="AD" clId="Web-{C61A47E4-FD67-9C61-2D9F-024616191A8A}" dt="2024-06-02T20:09:04.535" v="512" actId="1076"/>
          <ac:picMkLst>
            <pc:docMk/>
            <pc:sldMk cId="732735143" sldId="268"/>
            <ac:picMk id="9" creationId="{91DAD2C5-7600-9F61-4252-5096E133D585}"/>
          </ac:picMkLst>
        </pc:picChg>
      </pc:sldChg>
      <pc:sldChg chg="addSp delSp modSp new mod setBg">
        <pc:chgData name="tsampolga@gmail.com" userId="S::urn:spo:guest#tsampolga@gmail.com::" providerId="AD" clId="Web-{C61A47E4-FD67-9C61-2D9F-024616191A8A}" dt="2024-06-02T20:36:50.053" v="689" actId="20577"/>
        <pc:sldMkLst>
          <pc:docMk/>
          <pc:sldMk cId="2701862141" sldId="269"/>
        </pc:sldMkLst>
        <pc:spChg chg="add mod">
          <ac:chgData name="tsampolga@gmail.com" userId="S::urn:spo:guest#tsampolga@gmail.com::" providerId="AD" clId="Web-{C61A47E4-FD67-9C61-2D9F-024616191A8A}" dt="2024-06-02T20:11:21.055" v="543" actId="1076"/>
          <ac:spMkLst>
            <pc:docMk/>
            <pc:sldMk cId="2701862141" sldId="269"/>
            <ac:spMk id="2" creationId="{0AEF0144-DD64-58D3-7045-D96C4611040D}"/>
          </ac:spMkLst>
        </pc:spChg>
        <pc:spChg chg="add mod">
          <ac:chgData name="tsampolga@gmail.com" userId="S::urn:spo:guest#tsampolga@gmail.com::" providerId="AD" clId="Web-{C61A47E4-FD67-9C61-2D9F-024616191A8A}" dt="2024-06-02T20:25:51.315" v="598" actId="14100"/>
          <ac:spMkLst>
            <pc:docMk/>
            <pc:sldMk cId="2701862141" sldId="269"/>
            <ac:spMk id="4" creationId="{0ED33660-1486-D9D4-6313-E6457626FFA0}"/>
          </ac:spMkLst>
        </pc:spChg>
        <pc:spChg chg="add mod">
          <ac:chgData name="tsampolga@gmail.com" userId="S::urn:spo:guest#tsampolga@gmail.com::" providerId="AD" clId="Web-{C61A47E4-FD67-9C61-2D9F-024616191A8A}" dt="2024-06-02T20:36:50.053" v="689" actId="20577"/>
          <ac:spMkLst>
            <pc:docMk/>
            <pc:sldMk cId="2701862141" sldId="269"/>
            <ac:spMk id="5" creationId="{0D950D91-E534-084C-2F44-C7F7603C91F2}"/>
          </ac:spMkLst>
        </pc:spChg>
        <pc:spChg chg="add del">
          <ac:chgData name="tsampolga@gmail.com" userId="S::urn:spo:guest#tsampolga@gmail.com::" providerId="AD" clId="Web-{C61A47E4-FD67-9C61-2D9F-024616191A8A}" dt="2024-06-02T20:26:29.394" v="600"/>
          <ac:spMkLst>
            <pc:docMk/>
            <pc:sldMk cId="2701862141" sldId="269"/>
            <ac:spMk id="5" creationId="{DED21EEA-7B19-E51E-C7DB-9E19760DBA05}"/>
          </ac:spMkLst>
        </pc:spChg>
        <pc:spChg chg="add del">
          <ac:chgData name="tsampolga@gmail.com" userId="S::urn:spo:guest#tsampolga@gmail.com::" providerId="AD" clId="Web-{C61A47E4-FD67-9C61-2D9F-024616191A8A}" dt="2024-06-02T20:27:09.489" v="608"/>
          <ac:spMkLst>
            <pc:docMk/>
            <pc:sldMk cId="2701862141" sldId="269"/>
            <ac:spMk id="6" creationId="{A8AB3A99-CF25-0EC4-D00D-B4E68B1672FF}"/>
          </ac:spMkLst>
        </pc:spChg>
        <pc:spChg chg="add mod">
          <ac:chgData name="tsampolga@gmail.com" userId="S::urn:spo:guest#tsampolga@gmail.com::" providerId="AD" clId="Web-{C61A47E4-FD67-9C61-2D9F-024616191A8A}" dt="2024-06-02T20:35:10.003" v="660" actId="1076"/>
          <ac:spMkLst>
            <pc:docMk/>
            <pc:sldMk cId="2701862141" sldId="269"/>
            <ac:spMk id="7" creationId="{AAADA461-3497-23E8-8D20-C5EF912745A5}"/>
          </ac:spMkLst>
        </pc:spChg>
        <pc:picChg chg="add mod">
          <ac:chgData name="tsampolga@gmail.com" userId="S::urn:spo:guest#tsampolga@gmail.com::" providerId="AD" clId="Web-{C61A47E4-FD67-9C61-2D9F-024616191A8A}" dt="2024-06-02T20:26:44.941" v="606" actId="1076"/>
          <ac:picMkLst>
            <pc:docMk/>
            <pc:sldMk cId="2701862141" sldId="269"/>
            <ac:picMk id="3" creationId="{57B389A1-FE33-B729-457E-CAE20C30875D}"/>
          </ac:picMkLst>
        </pc:picChg>
      </pc:sldChg>
      <pc:sldChg chg="addSp delSp modSp new mod setBg addAnim">
        <pc:chgData name="tsampolga@gmail.com" userId="S::urn:spo:guest#tsampolga@gmail.com::" providerId="AD" clId="Web-{C61A47E4-FD67-9C61-2D9F-024616191A8A}" dt="2024-06-02T21:02:58.537" v="1056" actId="1076"/>
        <pc:sldMkLst>
          <pc:docMk/>
          <pc:sldMk cId="1836986030" sldId="270"/>
        </pc:sldMkLst>
        <pc:spChg chg="add mod">
          <ac:chgData name="tsampolga@gmail.com" userId="S::urn:spo:guest#tsampolga@gmail.com::" providerId="AD" clId="Web-{C61A47E4-FD67-9C61-2D9F-024616191A8A}" dt="2024-06-02T20:37:20.335" v="698" actId="20577"/>
          <ac:spMkLst>
            <pc:docMk/>
            <pc:sldMk cId="1836986030" sldId="270"/>
            <ac:spMk id="3" creationId="{8F276BC3-C67A-A258-D524-52C130833C89}"/>
          </ac:spMkLst>
        </pc:spChg>
        <pc:spChg chg="add del mod">
          <ac:chgData name="tsampolga@gmail.com" userId="S::urn:spo:guest#tsampolga@gmail.com::" providerId="AD" clId="Web-{C61A47E4-FD67-9C61-2D9F-024616191A8A}" dt="2024-06-02T20:38:24.337" v="702"/>
          <ac:spMkLst>
            <pc:docMk/>
            <pc:sldMk cId="1836986030" sldId="270"/>
            <ac:spMk id="4" creationId="{1C9AE945-E501-E613-EBDA-86A268259B08}"/>
          </ac:spMkLst>
        </pc:spChg>
        <pc:spChg chg="add mod">
          <ac:chgData name="tsampolga@gmail.com" userId="S::urn:spo:guest#tsampolga@gmail.com::" providerId="AD" clId="Web-{C61A47E4-FD67-9C61-2D9F-024616191A8A}" dt="2024-06-02T21:02:40.271" v="1050" actId="20577"/>
          <ac:spMkLst>
            <pc:docMk/>
            <pc:sldMk cId="1836986030" sldId="270"/>
            <ac:spMk id="5" creationId="{82AA3872-A475-3B9B-731C-736B40430FC7}"/>
          </ac:spMkLst>
        </pc:spChg>
        <pc:grpChg chg="add mod">
          <ac:chgData name="tsampolga@gmail.com" userId="S::urn:spo:guest#tsampolga@gmail.com::" providerId="AD" clId="Web-{C61A47E4-FD67-9C61-2D9F-024616191A8A}" dt="2024-06-02T21:02:48.100" v="1052" actId="1076"/>
          <ac:grpSpMkLst>
            <pc:docMk/>
            <pc:sldMk cId="1836986030" sldId="270"/>
            <ac:grpSpMk id="9" creationId="{90F8DBBD-0590-D3FC-0D80-D18D0B52D9B9}"/>
          </ac:grpSpMkLst>
        </pc:grpChg>
        <pc:picChg chg="add mod">
          <ac:chgData name="tsampolga@gmail.com" userId="S::urn:spo:guest#tsampolga@gmail.com::" providerId="AD" clId="Web-{C61A47E4-FD67-9C61-2D9F-024616191A8A}" dt="2024-06-02T20:39:19.214" v="713" actId="1076"/>
          <ac:picMkLst>
            <pc:docMk/>
            <pc:sldMk cId="1836986030" sldId="270"/>
            <ac:picMk id="6" creationId="{01D3E49E-6A71-D7DE-F73A-BEA94C643E98}"/>
          </ac:picMkLst>
        </pc:picChg>
        <pc:picChg chg="add mod">
          <ac:chgData name="tsampolga@gmail.com" userId="S::urn:spo:guest#tsampolga@gmail.com::" providerId="AD" clId="Web-{C61A47E4-FD67-9C61-2D9F-024616191A8A}" dt="2024-06-02T20:39:28.011" v="715" actId="1076"/>
          <ac:picMkLst>
            <pc:docMk/>
            <pc:sldMk cId="1836986030" sldId="270"/>
            <ac:picMk id="7" creationId="{C1D5CAE1-AE77-7E78-E21F-9EC4475E9536}"/>
          </ac:picMkLst>
        </pc:picChg>
        <pc:picChg chg="add mod">
          <ac:chgData name="tsampolga@gmail.com" userId="S::urn:spo:guest#tsampolga@gmail.com::" providerId="AD" clId="Web-{C61A47E4-FD67-9C61-2D9F-024616191A8A}" dt="2024-06-02T21:02:55.678" v="1055" actId="1076"/>
          <ac:picMkLst>
            <pc:docMk/>
            <pc:sldMk cId="1836986030" sldId="270"/>
            <ac:picMk id="8" creationId="{359388DE-562E-692E-F6B4-DE57420414B3}"/>
          </ac:picMkLst>
        </pc:picChg>
        <pc:picChg chg="add mod">
          <ac:chgData name="tsampolga@gmail.com" userId="S::urn:spo:guest#tsampolga@gmail.com::" providerId="AD" clId="Web-{C61A47E4-FD67-9C61-2D9F-024616191A8A}" dt="2024-06-02T21:02:53.756" v="1054" actId="1076"/>
          <ac:picMkLst>
            <pc:docMk/>
            <pc:sldMk cId="1836986030" sldId="270"/>
            <ac:picMk id="10" creationId="{CF641B24-6876-34E4-254B-1510FFC4A8BB}"/>
          </ac:picMkLst>
        </pc:picChg>
        <pc:picChg chg="add mod">
          <ac:chgData name="tsampolga@gmail.com" userId="S::urn:spo:guest#tsampolga@gmail.com::" providerId="AD" clId="Web-{C61A47E4-FD67-9C61-2D9F-024616191A8A}" dt="2024-06-02T20:49:37.920" v="818" actId="1076"/>
          <ac:picMkLst>
            <pc:docMk/>
            <pc:sldMk cId="1836986030" sldId="270"/>
            <ac:picMk id="11" creationId="{06082BEA-3E31-EE17-FD51-BEBA4ED03EE4}"/>
          </ac:picMkLst>
        </pc:picChg>
        <pc:picChg chg="add mod">
          <ac:chgData name="tsampolga@gmail.com" userId="S::urn:spo:guest#tsampolga@gmail.com::" providerId="AD" clId="Web-{C61A47E4-FD67-9C61-2D9F-024616191A8A}" dt="2024-06-02T20:49:28.295" v="815" actId="1076"/>
          <ac:picMkLst>
            <pc:docMk/>
            <pc:sldMk cId="1836986030" sldId="270"/>
            <ac:picMk id="12" creationId="{9E7D2A21-A303-3131-C263-FBAE5C9E5D56}"/>
          </ac:picMkLst>
        </pc:picChg>
        <pc:picChg chg="add mod">
          <ac:chgData name="tsampolga@gmail.com" userId="S::urn:spo:guest#tsampolga@gmail.com::" providerId="AD" clId="Web-{C61A47E4-FD67-9C61-2D9F-024616191A8A}" dt="2024-06-02T20:49:34.467" v="817" actId="1076"/>
          <ac:picMkLst>
            <pc:docMk/>
            <pc:sldMk cId="1836986030" sldId="270"/>
            <ac:picMk id="13" creationId="{54F49C08-C6EF-7A37-6ECE-DAECDCF1A4BB}"/>
          </ac:picMkLst>
        </pc:picChg>
        <pc:picChg chg="add mod">
          <ac:chgData name="tsampolga@gmail.com" userId="S::urn:spo:guest#tsampolga@gmail.com::" providerId="AD" clId="Web-{C61A47E4-FD67-9C61-2D9F-024616191A8A}" dt="2024-06-02T21:02:58.537" v="1056" actId="1076"/>
          <ac:picMkLst>
            <pc:docMk/>
            <pc:sldMk cId="1836986030" sldId="270"/>
            <ac:picMk id="14" creationId="{8E376D23-9F36-3535-425F-8A0E3B5CCD3C}"/>
          </ac:picMkLst>
        </pc:picChg>
      </pc:sldChg>
      <pc:sldChg chg="addSp modSp new mod setBg">
        <pc:chgData name="tsampolga@gmail.com" userId="S::urn:spo:guest#tsampolga@gmail.com::" providerId="AD" clId="Web-{C61A47E4-FD67-9C61-2D9F-024616191A8A}" dt="2024-06-02T21:09:31.752" v="1110" actId="20577"/>
        <pc:sldMkLst>
          <pc:docMk/>
          <pc:sldMk cId="2336015013" sldId="271"/>
        </pc:sldMkLst>
        <pc:spChg chg="add mod">
          <ac:chgData name="tsampolga@gmail.com" userId="S::urn:spo:guest#tsampolga@gmail.com::" providerId="AD" clId="Web-{C61A47E4-FD67-9C61-2D9F-024616191A8A}" dt="2024-06-02T21:03:44.664" v="1068" actId="1076"/>
          <ac:spMkLst>
            <pc:docMk/>
            <pc:sldMk cId="2336015013" sldId="271"/>
            <ac:spMk id="2" creationId="{F27F953F-1E52-6782-068F-95A596838791}"/>
          </ac:spMkLst>
        </pc:spChg>
        <pc:spChg chg="add mod">
          <ac:chgData name="tsampolga@gmail.com" userId="S::urn:spo:guest#tsampolga@gmail.com::" providerId="AD" clId="Web-{C61A47E4-FD67-9C61-2D9F-024616191A8A}" dt="2024-06-02T21:09:31.752" v="1110" actId="20577"/>
          <ac:spMkLst>
            <pc:docMk/>
            <pc:sldMk cId="2336015013" sldId="271"/>
            <ac:spMk id="4" creationId="{38FE5CB8-EF5F-7B62-FB73-6D154B29FAFA}"/>
          </ac:spMkLst>
        </pc:spChg>
        <pc:picChg chg="add mod">
          <ac:chgData name="tsampolga@gmail.com" userId="S::urn:spo:guest#tsampolga@gmail.com::" providerId="AD" clId="Web-{C61A47E4-FD67-9C61-2D9F-024616191A8A}" dt="2024-06-02T21:06:05.293" v="1075" actId="1076"/>
          <ac:picMkLst>
            <pc:docMk/>
            <pc:sldMk cId="2336015013" sldId="271"/>
            <ac:picMk id="3" creationId="{2B9B2482-00ED-E107-062F-9B7C2198984C}"/>
          </ac:picMkLst>
        </pc:picChg>
      </pc:sldChg>
      <pc:sldChg chg="addSp modSp new mod setBg">
        <pc:chgData name="tsampolga@gmail.com" userId="S::urn:spo:guest#tsampolga@gmail.com::" providerId="AD" clId="Web-{C61A47E4-FD67-9C61-2D9F-024616191A8A}" dt="2024-06-02T21:16:48.874" v="1201" actId="20577"/>
        <pc:sldMkLst>
          <pc:docMk/>
          <pc:sldMk cId="1393028098" sldId="272"/>
        </pc:sldMkLst>
        <pc:spChg chg="add mod">
          <ac:chgData name="tsampolga@gmail.com" userId="S::urn:spo:guest#tsampolga@gmail.com::" providerId="AD" clId="Web-{C61A47E4-FD67-9C61-2D9F-024616191A8A}" dt="2024-06-02T21:10:05.988" v="1123" actId="1076"/>
          <ac:spMkLst>
            <pc:docMk/>
            <pc:sldMk cId="1393028098" sldId="272"/>
            <ac:spMk id="2" creationId="{0F73F3AB-5F37-FCD7-A8E1-699EC6E3356D}"/>
          </ac:spMkLst>
        </pc:spChg>
        <pc:spChg chg="add mod">
          <ac:chgData name="tsampolga@gmail.com" userId="S::urn:spo:guest#tsampolga@gmail.com::" providerId="AD" clId="Web-{C61A47E4-FD67-9C61-2D9F-024616191A8A}" dt="2024-06-02T21:16:48.874" v="1201" actId="20577"/>
          <ac:spMkLst>
            <pc:docMk/>
            <pc:sldMk cId="1393028098" sldId="272"/>
            <ac:spMk id="3" creationId="{166CD509-38F1-BA1C-93C7-5529567075D5}"/>
          </ac:spMkLst>
        </pc:spChg>
        <pc:spChg chg="add mod">
          <ac:chgData name="tsampolga@gmail.com" userId="S::urn:spo:guest#tsampolga@gmail.com::" providerId="AD" clId="Web-{C61A47E4-FD67-9C61-2D9F-024616191A8A}" dt="2024-06-02T21:14:58.027" v="1189" actId="20577"/>
          <ac:spMkLst>
            <pc:docMk/>
            <pc:sldMk cId="1393028098" sldId="272"/>
            <ac:spMk id="4" creationId="{3196200C-253C-8529-E9E3-D1286E012E3D}"/>
          </ac:spMkLst>
        </pc:spChg>
        <pc:picChg chg="add mod modCrop">
          <ac:chgData name="tsampolga@gmail.com" userId="S::urn:spo:guest#tsampolga@gmail.com::" providerId="AD" clId="Web-{C61A47E4-FD67-9C61-2D9F-024616191A8A}" dt="2024-06-02T21:14:23.433" v="1177" actId="1076"/>
          <ac:picMkLst>
            <pc:docMk/>
            <pc:sldMk cId="1393028098" sldId="272"/>
            <ac:picMk id="5" creationId="{F6379EFF-21D7-D400-4E5A-77133071DCA5}"/>
          </ac:picMkLst>
        </pc:picChg>
      </pc:sldChg>
    </pc:docChg>
  </pc:docChgLst>
  <pc:docChgLst>
    <pc:chgData name="ΕΥΦΡΟΣΥΝΗ ΣΑΜΑΚΟΒΛΗ" userId="S::ds21142@office365.uop.gr::c7703b71-8e11-4a83-9069-6b48ed9d674b" providerId="AD" clId="Web-{04689B5E-9DE7-EE94-A2A8-5CFBBF4EB3DA}"/>
    <pc:docChg chg="addSld modSld">
      <pc:chgData name="ΕΥΦΡΟΣΥΝΗ ΣΑΜΑΚΟΒΛΗ" userId="S::ds21142@office365.uop.gr::c7703b71-8e11-4a83-9069-6b48ed9d674b" providerId="AD" clId="Web-{04689B5E-9DE7-EE94-A2A8-5CFBBF4EB3DA}" dt="2024-06-02T11:11:53.537" v="11"/>
      <pc:docMkLst>
        <pc:docMk/>
      </pc:docMkLst>
      <pc:sldChg chg="addSp modSp mod setBg">
        <pc:chgData name="ΕΥΦΡΟΣΥΝΗ ΣΑΜΑΚΟΒΛΗ" userId="S::ds21142@office365.uop.gr::c7703b71-8e11-4a83-9069-6b48ed9d674b" providerId="AD" clId="Web-{04689B5E-9DE7-EE94-A2A8-5CFBBF4EB3DA}" dt="2024-06-02T11:11:37.411" v="10" actId="1076"/>
        <pc:sldMkLst>
          <pc:docMk/>
          <pc:sldMk cId="109857222" sldId="256"/>
        </pc:sldMkLst>
        <pc:picChg chg="add mod">
          <ac:chgData name="ΕΥΦΡΟΣΥΝΗ ΣΑΜΑΚΟΒΛΗ" userId="S::ds21142@office365.uop.gr::c7703b71-8e11-4a83-9069-6b48ed9d674b" providerId="AD" clId="Web-{04689B5E-9DE7-EE94-A2A8-5CFBBF4EB3DA}" dt="2024-06-02T11:11:37.411" v="10" actId="1076"/>
          <ac:picMkLst>
            <pc:docMk/>
            <pc:sldMk cId="109857222" sldId="256"/>
            <ac:picMk id="4" creationId="{03DE2C48-D3B1-952E-3AD4-958A04FE5082}"/>
          </ac:picMkLst>
        </pc:picChg>
      </pc:sldChg>
      <pc:sldChg chg="new">
        <pc:chgData name="ΕΥΦΡΟΣΥΝΗ ΣΑΜΑΚΟΒΛΗ" userId="S::ds21142@office365.uop.gr::c7703b71-8e11-4a83-9069-6b48ed9d674b" providerId="AD" clId="Web-{04689B5E-9DE7-EE94-A2A8-5CFBBF4EB3DA}" dt="2024-06-02T11:11:53.537" v="11"/>
        <pc:sldMkLst>
          <pc:docMk/>
          <pc:sldMk cId="898442076" sldId="257"/>
        </pc:sldMkLst>
      </pc:sldChg>
    </pc:docChg>
  </pc:docChgLst>
  <pc:docChgLst>
    <pc:chgData name="ΕΥΦΡΟΣΥΝΗ ΣΑΜΑΚΟΒΛΗ" userId="S::ds21142@office365.uop.gr::c7703b71-8e11-4a83-9069-6b48ed9d674b" providerId="AD" clId="Web-{3F8FF604-1F90-EAA0-6DD5-8025A163F510}"/>
    <pc:docChg chg="addSld delSld modSld">
      <pc:chgData name="ΕΥΦΡΟΣΥΝΗ ΣΑΜΑΚΟΒΛΗ" userId="S::ds21142@office365.uop.gr::c7703b71-8e11-4a83-9069-6b48ed9d674b" providerId="AD" clId="Web-{3F8FF604-1F90-EAA0-6DD5-8025A163F510}" dt="2024-06-02T21:21:40.227" v="1328"/>
      <pc:docMkLst>
        <pc:docMk/>
      </pc:docMkLst>
      <pc:sldChg chg="addSp delSp modSp mod modTransition setBg addAnim">
        <pc:chgData name="ΕΥΦΡΟΣΥΝΗ ΣΑΜΑΚΟΒΛΗ" userId="S::ds21142@office365.uop.gr::c7703b71-8e11-4a83-9069-6b48ed9d674b" providerId="AD" clId="Web-{3F8FF604-1F90-EAA0-6DD5-8025A163F510}" dt="2024-06-02T19:37:15.137" v="1148"/>
        <pc:sldMkLst>
          <pc:docMk/>
          <pc:sldMk cId="109857222" sldId="256"/>
        </pc:sldMkLst>
        <pc:spChg chg="mod">
          <ac:chgData name="ΕΥΦΡΟΣΥΝΗ ΣΑΜΑΚΟΒΛΗ" userId="S::ds21142@office365.uop.gr::c7703b71-8e11-4a83-9069-6b48ed9d674b" providerId="AD" clId="Web-{3F8FF604-1F90-EAA0-6DD5-8025A163F510}" dt="2024-06-02T19:31:53.673" v="114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19:31:53.673" v="1147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19:50.791" v="11"/>
          <ac:spMkLst>
            <pc:docMk/>
            <pc:sldMk cId="109857222" sldId="256"/>
            <ac:spMk id="11" creationId="{06DA9DF9-31F7-4056-B42E-878CC92417B8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53.673" v="1147"/>
          <ac:spMkLst>
            <pc:docMk/>
            <pc:sldMk cId="109857222" sldId="256"/>
            <ac:spMk id="13" creationId="{7E46F721-3785-414D-8697-16AF490E6806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53.673" v="1147"/>
          <ac:spMkLst>
            <pc:docMk/>
            <pc:sldMk cId="109857222" sldId="256"/>
            <ac:spMk id="14" creationId="{9089EED9-F54D-4F20-A2C6-949DE4176959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33.297" v="1145"/>
          <ac:spMkLst>
            <pc:docMk/>
            <pc:sldMk cId="109857222" sldId="256"/>
            <ac:spMk id="19" creationId="{C6B158B5-50B5-4927-A367-7C9F3AFE5DCB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33.297" v="1145"/>
          <ac:spMkLst>
            <pc:docMk/>
            <pc:sldMk cId="109857222" sldId="256"/>
            <ac:spMk id="21" creationId="{B01367A3-F670-4BD9-9972-F7E97FC227ED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33.297" v="1145"/>
          <ac:spMkLst>
            <pc:docMk/>
            <pc:sldMk cId="109857222" sldId="256"/>
            <ac:spMk id="23" creationId="{38C3DB02-606C-40EC-8381-7A29A1ADFAE7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9:31:53.673" v="1147"/>
          <ac:spMkLst>
            <pc:docMk/>
            <pc:sldMk cId="109857222" sldId="256"/>
            <ac:spMk id="25" creationId="{06DA9DF9-31F7-4056-B42E-878CC92417B8}"/>
          </ac:spMkLst>
        </pc:spChg>
        <pc:picChg chg="del">
          <ac:chgData name="ΕΥΦΡΟΣΥΝΗ ΣΑΜΑΚΟΒΛΗ" userId="S::ds21142@office365.uop.gr::c7703b71-8e11-4a83-9069-6b48ed9d674b" providerId="AD" clId="Web-{3F8FF604-1F90-EAA0-6DD5-8025A163F510}" dt="2024-06-02T16:18:31.711" v="0"/>
          <ac:picMkLst>
            <pc:docMk/>
            <pc:sldMk cId="109857222" sldId="256"/>
            <ac:picMk id="4" creationId="{03DE2C48-D3B1-952E-3AD4-958A04FE5082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6:18:38.695" v="2"/>
          <ac:picMkLst>
            <pc:docMk/>
            <pc:sldMk cId="109857222" sldId="256"/>
            <ac:picMk id="5" creationId="{C82C68A6-D908-525A-E9C4-A5AC08A26418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9:31:53.673" v="1147"/>
          <ac:picMkLst>
            <pc:docMk/>
            <pc:sldMk cId="109857222" sldId="256"/>
            <ac:picMk id="6" creationId="{F1C05D35-D4FD-262A-684D-4CCBC6CA99B7}"/>
          </ac:picMkLst>
        </pc:picChg>
      </pc:sldChg>
      <pc:sldChg chg="addSp delSp modSp new mod modTransition setBg addAnim delAnim modAnim">
        <pc:chgData name="ΕΥΦΡΟΣΥΝΗ ΣΑΜΑΚΟΒΛΗ" userId="S::ds21142@office365.uop.gr::c7703b71-8e11-4a83-9069-6b48ed9d674b" providerId="AD" clId="Web-{3F8FF604-1F90-EAA0-6DD5-8025A163F510}" dt="2024-06-02T19:37:17.715" v="1149"/>
        <pc:sldMkLst>
          <pc:docMk/>
          <pc:sldMk cId="890395925" sldId="257"/>
        </pc:sldMkLst>
        <pc:spChg chg="mod ord">
          <ac:chgData name="ΕΥΦΡΟΣΥΝΗ ΣΑΜΑΚΟΒΛΗ" userId="S::ds21142@office365.uop.gr::c7703b71-8e11-4a83-9069-6b48ed9d674b" providerId="AD" clId="Web-{3F8FF604-1F90-EAA0-6DD5-8025A163F510}" dt="2024-06-02T16:39:16.249" v="148" actId="1076"/>
          <ac:spMkLst>
            <pc:docMk/>
            <pc:sldMk cId="890395925" sldId="257"/>
            <ac:spMk id="2" creationId="{36A0E5B8-5E46-4FF3-0D17-E955B95F5D10}"/>
          </ac:spMkLst>
        </pc:spChg>
        <pc:spChg chg="del">
          <ac:chgData name="ΕΥΦΡΟΣΥΝΗ ΣΑΜΑΚΟΒΛΗ" userId="S::ds21142@office365.uop.gr::c7703b71-8e11-4a83-9069-6b48ed9d674b" providerId="AD" clId="Web-{3F8FF604-1F90-EAA0-6DD5-8025A163F510}" dt="2024-06-02T16:35:26.305" v="109"/>
          <ac:spMkLst>
            <pc:docMk/>
            <pc:sldMk cId="890395925" sldId="257"/>
            <ac:spMk id="3" creationId="{A9CDE826-E5F0-FFEB-CA33-A08C585D092F}"/>
          </ac:spMkLst>
        </pc:spChg>
        <pc:spChg chg="mod ord">
          <ac:chgData name="ΕΥΦΡΟΣΥΝΗ ΣΑΜΑΚΟΒΛΗ" userId="S::ds21142@office365.uop.gr::c7703b71-8e11-4a83-9069-6b48ed9d674b" providerId="AD" clId="Web-{3F8FF604-1F90-EAA0-6DD5-8025A163F510}" dt="2024-06-02T19:20:11.587" v="1057" actId="14100"/>
          <ac:spMkLst>
            <pc:docMk/>
            <pc:sldMk cId="890395925" sldId="257"/>
            <ac:spMk id="4" creationId="{C520C201-EB4E-6C88-978A-6E5991DC13C1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6:36:47.791" v="121"/>
          <ac:spMkLst>
            <pc:docMk/>
            <pc:sldMk cId="890395925" sldId="257"/>
            <ac:spMk id="7" creationId="{8B0C4534-5BE5-35A6-E3AD-FEFFD373A104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5:41.446" v="111"/>
          <ac:spMkLst>
            <pc:docMk/>
            <pc:sldMk cId="890395925" sldId="257"/>
            <ac:spMk id="10" creationId="{2EB492CD-616E-47F8-933B-5E2D952A0593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6:37:02.886" v="125"/>
          <ac:spMkLst>
            <pc:docMk/>
            <pc:sldMk cId="890395925" sldId="257"/>
            <ac:spMk id="11" creationId="{7ED4C525-967F-F346-FFDD-419733216954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5:41.446" v="111"/>
          <ac:spMkLst>
            <pc:docMk/>
            <pc:sldMk cId="890395925" sldId="257"/>
            <ac:spMk id="12" creationId="{59383CF9-23B5-4335-9B21-1791C4CF1C75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5:41.446" v="111"/>
          <ac:spMkLst>
            <pc:docMk/>
            <pc:sldMk cId="890395925" sldId="257"/>
            <ac:spMk id="14" creationId="{0007FE00-9498-4706-B255-6437B0252C02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9:20:06.180" v="1056" actId="1076"/>
          <ac:spMkLst>
            <pc:docMk/>
            <pc:sldMk cId="890395925" sldId="257"/>
            <ac:spMk id="15" creationId="{C1891650-D5A9-4CB7-FF97-963ED5EAC313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5:45.665" v="113"/>
          <ac:spMkLst>
            <pc:docMk/>
            <pc:sldMk cId="890395925" sldId="257"/>
            <ac:spMk id="16" creationId="{04812C46-200A-4DEB-A05E-3ED6C68C2387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5:45.665" v="113"/>
          <ac:spMkLst>
            <pc:docMk/>
            <pc:sldMk cId="890395925" sldId="257"/>
            <ac:spMk id="17" creationId="{D1EA859B-E555-4109-94F3-6700E046E008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6:40:39.580" v="156"/>
          <ac:spMkLst>
            <pc:docMk/>
            <pc:sldMk cId="890395925" sldId="257"/>
            <ac:spMk id="18" creationId="{E2BFB076-7FFF-622B-974E-2850CC9D9DC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6:08.572" v="119"/>
          <ac:spMkLst>
            <pc:docMk/>
            <pc:sldMk cId="890395925" sldId="257"/>
            <ac:spMk id="19" creationId="{4F7EBAE4-9945-4473-9E34-B2C66EA0F03D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6:08.572" v="119"/>
          <ac:spMkLst>
            <pc:docMk/>
            <pc:sldMk cId="890395925" sldId="257"/>
            <ac:spMk id="20" creationId="{70BEB1E7-2F88-40BC-B73D-42E5B6F80BF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6:08.572" v="119"/>
          <ac:spMkLst>
            <pc:docMk/>
            <pc:sldMk cId="890395925" sldId="257"/>
            <ac:spMk id="21" creationId="{A7B99495-F43F-4D80-A44F-2CB4764EB90B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6:43:02.303" v="190" actId="1076"/>
          <ac:spMkLst>
            <pc:docMk/>
            <pc:sldMk cId="890395925" sldId="257"/>
            <ac:spMk id="22" creationId="{EF52B505-2A3A-D880-0D78-E795A6AD2689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6:08.572" v="118"/>
          <ac:spMkLst>
            <pc:docMk/>
            <pc:sldMk cId="890395925" sldId="257"/>
            <ac:spMk id="26" creationId="{45D37F4E-DDB4-456B-97E0-9937730A039F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6:08.572" v="118"/>
          <ac:spMkLst>
            <pc:docMk/>
            <pc:sldMk cId="890395925" sldId="257"/>
            <ac:spMk id="28" creationId="{B2DD41CD-8F47-4F56-AD12-4E2FF7696987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2"/>
          <ac:spMkLst>
            <pc:docMk/>
            <pc:sldMk cId="890395925" sldId="257"/>
            <ac:spMk id="30" creationId="{0007FE00-9498-4706-B255-6437B0252C02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2"/>
          <ac:spMkLst>
            <pc:docMk/>
            <pc:sldMk cId="890395925" sldId="257"/>
            <ac:spMk id="31" creationId="{2EB492CD-616E-47F8-933B-5E2D952A0593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2"/>
          <ac:spMkLst>
            <pc:docMk/>
            <pc:sldMk cId="890395925" sldId="257"/>
            <ac:spMk id="32" creationId="{59383CF9-23B5-4335-9B21-1791C4CF1C75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08.089" v="127"/>
          <ac:spMkLst>
            <pc:docMk/>
            <pc:sldMk cId="890395925" sldId="257"/>
            <ac:spMk id="37" creationId="{201CC55D-ED54-4C5C-95E6-10947BD1103B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spMkLst>
            <pc:docMk/>
            <pc:sldMk cId="890395925" sldId="257"/>
            <ac:spMk id="41" creationId="{6CB927A4-E432-4310-9CD5-E89FF5063179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08.089" v="127"/>
          <ac:spMkLst>
            <pc:docMk/>
            <pc:sldMk cId="890395925" sldId="257"/>
            <ac:spMk id="43" creationId="{3873B707-463F-40B0-8227-E8CC6C67EB25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08.089" v="127"/>
          <ac:spMkLst>
            <pc:docMk/>
            <pc:sldMk cId="890395925" sldId="257"/>
            <ac:spMk id="45" creationId="{C13237C8-E62C-4F0D-A318-BD6FB6C2D138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08.089" v="127"/>
          <ac:spMkLst>
            <pc:docMk/>
            <pc:sldMk cId="890395925" sldId="257"/>
            <ac:spMk id="47" creationId="{19C9EAEA-39D0-4B0E-A0EB-51E7B26740B1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18.261" v="129"/>
          <ac:spMkLst>
            <pc:docMk/>
            <pc:sldMk cId="890395925" sldId="257"/>
            <ac:spMk id="49" creationId="{5A0118C5-4F8D-4CF4-BADD-53FEACC6C42A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spMkLst>
            <pc:docMk/>
            <pc:sldMk cId="890395925" sldId="257"/>
            <ac:spMk id="55" creationId="{327D73B4-9F5C-4A64-A179-51B9500CB8B5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spMkLst>
            <pc:docMk/>
            <pc:sldMk cId="890395925" sldId="257"/>
            <ac:spMk id="56" creationId="{C1F06963-6374-4B48-844F-071A9BAAAE02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spMkLst>
            <pc:docMk/>
            <pc:sldMk cId="890395925" sldId="257"/>
            <ac:spMk id="57" creationId="{1453BF6C-B012-48B7-B4E8-6D7AC7C27D02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spMkLst>
            <pc:docMk/>
            <pc:sldMk cId="890395925" sldId="257"/>
            <ac:spMk id="58" creationId="{E3020543-B24B-4EC4-8FFC-8DD88EEA91A8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6:37:27.840" v="132"/>
          <ac:spMkLst>
            <pc:docMk/>
            <pc:sldMk cId="890395925" sldId="257"/>
            <ac:spMk id="61" creationId="{5A0118C5-4F8D-4CF4-BADD-53FEACC6C42A}"/>
          </ac:spMkLst>
        </pc:spChg>
        <pc:grpChg chg="add del">
          <ac:chgData name="ΕΥΦΡΟΣΥΝΗ ΣΑΜΑΚΟΒΛΗ" userId="S::ds21142@office365.uop.gr::c7703b71-8e11-4a83-9069-6b48ed9d674b" providerId="AD" clId="Web-{3F8FF604-1F90-EAA0-6DD5-8025A163F510}" dt="2024-06-02T16:37:08.089" v="127"/>
          <ac:grpSpMkLst>
            <pc:docMk/>
            <pc:sldMk cId="890395925" sldId="257"/>
            <ac:grpSpMk id="39" creationId="{1DE889C7-FAD6-4397-98E2-05D503484459}"/>
          </ac:grpSpMkLst>
        </pc:grpChg>
        <pc:grpChg chg="add del">
          <ac:chgData name="ΕΥΦΡΟΣΥΝΗ ΣΑΜΑΚΟΒΛΗ" userId="S::ds21142@office365.uop.gr::c7703b71-8e11-4a83-9069-6b48ed9d674b" providerId="AD" clId="Web-{3F8FF604-1F90-EAA0-6DD5-8025A163F510}" dt="2024-06-02T16:37:18.261" v="129"/>
          <ac:grpSpMkLst>
            <pc:docMk/>
            <pc:sldMk cId="890395925" sldId="257"/>
            <ac:grpSpMk id="50" creationId="{B894EFA8-F425-4D19-A94B-445388B31E20}"/>
          </ac:grpSpMkLst>
        </pc:grpChg>
        <pc:grpChg chg="add del">
          <ac:chgData name="ΕΥΦΡΟΣΥΝΗ ΣΑΜΑΚΟΒΛΗ" userId="S::ds21142@office365.uop.gr::c7703b71-8e11-4a83-9069-6b48ed9d674b" providerId="AD" clId="Web-{3F8FF604-1F90-EAA0-6DD5-8025A163F510}" dt="2024-06-02T16:37:18.261" v="129"/>
          <ac:grpSpMkLst>
            <pc:docMk/>
            <pc:sldMk cId="890395925" sldId="257"/>
            <ac:grpSpMk id="51" creationId="{582A903B-6B78-4F0A-B7C9-3D80499020B8}"/>
          </ac:grpSpMkLst>
        </pc:grpChg>
        <pc:grpChg chg="add">
          <ac:chgData name="ΕΥΦΡΟΣΥΝΗ ΣΑΜΑΚΟΒΛΗ" userId="S::ds21142@office365.uop.gr::c7703b71-8e11-4a83-9069-6b48ed9d674b" providerId="AD" clId="Web-{3F8FF604-1F90-EAA0-6DD5-8025A163F510}" dt="2024-06-02T16:37:27.840" v="132"/>
          <ac:grpSpMkLst>
            <pc:docMk/>
            <pc:sldMk cId="890395925" sldId="257"/>
            <ac:grpSpMk id="62" creationId="{B894EFA8-F425-4D19-A94B-445388B31E20}"/>
          </ac:grpSpMkLst>
        </pc:grpChg>
        <pc:grpChg chg="add">
          <ac:chgData name="ΕΥΦΡΟΣΥΝΗ ΣΑΜΑΚΟΒΛΗ" userId="S::ds21142@office365.uop.gr::c7703b71-8e11-4a83-9069-6b48ed9d674b" providerId="AD" clId="Web-{3F8FF604-1F90-EAA0-6DD5-8025A163F510}" dt="2024-06-02T16:37:27.840" v="132"/>
          <ac:grpSpMkLst>
            <pc:docMk/>
            <pc:sldMk cId="890395925" sldId="257"/>
            <ac:grpSpMk id="64" creationId="{582A903B-6B78-4F0A-B7C9-3D80499020B8}"/>
          </ac:grpSpMkLst>
        </pc:grpChg>
        <pc:picChg chg="add del mod ord">
          <ac:chgData name="ΕΥΦΡΟΣΥΝΗ ΣΑΜΑΚΟΒΛΗ" userId="S::ds21142@office365.uop.gr::c7703b71-8e11-4a83-9069-6b48ed9d674b" providerId="AD" clId="Web-{3F8FF604-1F90-EAA0-6DD5-8025A163F510}" dt="2024-06-02T16:36:37.432" v="120"/>
          <ac:picMkLst>
            <pc:docMk/>
            <pc:sldMk cId="890395925" sldId="257"/>
            <ac:picMk id="5" creationId="{CECD9B0A-EDCD-B7CD-E6BD-71E32BF114B4}"/>
          </ac:picMkLst>
        </pc:picChg>
        <pc:picChg chg="add del mod ord">
          <ac:chgData name="ΕΥΦΡΟΣΥΝΗ ΣΑΜΑΚΟΒΛΗ" userId="S::ds21142@office365.uop.gr::c7703b71-8e11-4a83-9069-6b48ed9d674b" providerId="AD" clId="Web-{3F8FF604-1F90-EAA0-6DD5-8025A163F510}" dt="2024-06-02T16:36:51.557" v="123"/>
          <ac:picMkLst>
            <pc:docMk/>
            <pc:sldMk cId="890395925" sldId="257"/>
            <ac:picMk id="8" creationId="{C5C29FC1-3F23-751D-CE89-56FE769C5756}"/>
          </ac:picMkLst>
        </pc:picChg>
        <pc:picChg chg="add mod ord">
          <ac:chgData name="ΕΥΦΡΟΣΥΝΗ ΣΑΜΑΚΟΒΛΗ" userId="S::ds21142@office365.uop.gr::c7703b71-8e11-4a83-9069-6b48ed9d674b" providerId="AD" clId="Web-{3F8FF604-1F90-EAA0-6DD5-8025A163F510}" dt="2024-06-02T17:57:47.708" v="898" actId="1076"/>
          <ac:picMkLst>
            <pc:docMk/>
            <pc:sldMk cId="890395925" sldId="257"/>
            <ac:picMk id="13" creationId="{F2930CBF-8964-D02E-1013-15AEB436E4DA}"/>
          </ac:picMkLst>
        </pc:picChg>
        <pc:cxnChg chg="add del">
          <ac:chgData name="ΕΥΦΡΟΣΥΝΗ ΣΑΜΑΚΟΒΛΗ" userId="S::ds21142@office365.uop.gr::c7703b71-8e11-4a83-9069-6b48ed9d674b" providerId="AD" clId="Web-{3F8FF604-1F90-EAA0-6DD5-8025A163F510}" dt="2024-06-02T16:37:27.840" v="131"/>
          <ac:cxnSpMkLst>
            <pc:docMk/>
            <pc:sldMk cId="890395925" sldId="257"/>
            <ac:cxnSpMk id="59" creationId="{C49DA8F6-BCC1-4447-B54C-57856834B94B}"/>
          </ac:cxnSpMkLst>
        </pc:cxnChg>
      </pc:sldChg>
      <pc:sldChg chg="del">
        <pc:chgData name="ΕΥΦΡΟΣΥΝΗ ΣΑΜΑΚΟΒΛΗ" userId="S::ds21142@office365.uop.gr::c7703b71-8e11-4a83-9069-6b48ed9d674b" providerId="AD" clId="Web-{3F8FF604-1F90-EAA0-6DD5-8025A163F510}" dt="2024-06-02T16:29:54.482" v="87"/>
        <pc:sldMkLst>
          <pc:docMk/>
          <pc:sldMk cId="898442076" sldId="257"/>
        </pc:sldMkLst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19:37:19.324" v="1150"/>
        <pc:sldMkLst>
          <pc:docMk/>
          <pc:sldMk cId="3862715752" sldId="258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6:55:50.108" v="291" actId="20577"/>
          <ac:spMkLst>
            <pc:docMk/>
            <pc:sldMk cId="3862715752" sldId="258"/>
            <ac:spMk id="2" creationId="{93FF9456-C591-02D8-2D3E-494F89E5D81E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6:56:45.016" v="306" actId="1076"/>
          <ac:spMkLst>
            <pc:docMk/>
            <pc:sldMk cId="3862715752" sldId="258"/>
            <ac:spMk id="3" creationId="{3C6280BF-61CB-15F5-603F-57C331A45B7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6:56:28.156" v="302" actId="20577"/>
          <ac:spMkLst>
            <pc:docMk/>
            <pc:sldMk cId="3862715752" sldId="258"/>
            <ac:spMk id="4" creationId="{155D855F-D094-E83E-5389-3205AE499E8B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6:56:21.109" v="299" actId="20577"/>
          <ac:spMkLst>
            <pc:docMk/>
            <pc:sldMk cId="3862715752" sldId="258"/>
            <ac:spMk id="5" creationId="{4A54C083-9213-00AF-064F-6B715284A561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6:56:48.735" v="307" actId="1076"/>
          <ac:spMkLst>
            <pc:docMk/>
            <pc:sldMk cId="3862715752" sldId="258"/>
            <ac:spMk id="6" creationId="{322AE6FF-D676-EE5B-B53E-4BAAAD17A81C}"/>
          </ac:spMkLst>
        </pc:spChg>
        <pc:picChg chg="add del mod">
          <ac:chgData name="ΕΥΦΡΟΣΥΝΗ ΣΑΜΑΚΟΒΛΗ" userId="S::ds21142@office365.uop.gr::c7703b71-8e11-4a83-9069-6b48ed9d674b" providerId="AD" clId="Web-{3F8FF604-1F90-EAA0-6DD5-8025A163F510}" dt="2024-06-02T16:51:37.600" v="240"/>
          <ac:picMkLst>
            <pc:docMk/>
            <pc:sldMk cId="3862715752" sldId="258"/>
            <ac:picMk id="7" creationId="{EC147C77-AC29-7D57-A6FF-06112D77F8AA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6:52:04.054" v="250" actId="1076"/>
          <ac:picMkLst>
            <pc:docMk/>
            <pc:sldMk cId="3862715752" sldId="258"/>
            <ac:picMk id="8" creationId="{09973B48-269C-7E1D-9BAF-31398085EE4D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6:52:04.695" v="251" actId="1076"/>
          <ac:picMkLst>
            <pc:docMk/>
            <pc:sldMk cId="3862715752" sldId="258"/>
            <ac:picMk id="9" creationId="{C1BA3616-D9AF-2292-4CFD-8E9A5A0EFCAA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6:52:30.977" v="256" actId="1076"/>
          <ac:picMkLst>
            <pc:docMk/>
            <pc:sldMk cId="3862715752" sldId="258"/>
            <ac:picMk id="10" creationId="{FAC77260-068F-41BF-E67E-D18BD0F49B82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6:51:44.397" v="243"/>
          <ac:picMkLst>
            <pc:docMk/>
            <pc:sldMk cId="3862715752" sldId="258"/>
            <ac:picMk id="11" creationId="{BF5F2EE6-353D-442C-F5C0-E685CB8100E8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6:52:07.586" v="253" actId="1076"/>
          <ac:picMkLst>
            <pc:docMk/>
            <pc:sldMk cId="3862715752" sldId="258"/>
            <ac:picMk id="12" creationId="{5492EAB8-AFFF-4F21-7C9B-67F4F92D4F34}"/>
          </ac:picMkLst>
        </pc:picChg>
        <pc:cxnChg chg="add mod">
          <ac:chgData name="ΕΥΦΡΟΣΥΝΗ ΣΑΜΑΚΟΒΛΗ" userId="S::ds21142@office365.uop.gr::c7703b71-8e11-4a83-9069-6b48ed9d674b" providerId="AD" clId="Web-{3F8FF604-1F90-EAA0-6DD5-8025A163F510}" dt="2024-06-02T16:54:24.168" v="273"/>
          <ac:cxnSpMkLst>
            <pc:docMk/>
            <pc:sldMk cId="3862715752" sldId="258"/>
            <ac:cxnSpMk id="13" creationId="{8368DBEE-4B6B-BFA5-1C93-9C71BC4785AF}"/>
          </ac:cxnSpMkLst>
        </pc:cxnChg>
        <pc:cxnChg chg="add mod">
          <ac:chgData name="ΕΥΦΡΟΣΥΝΗ ΣΑΜΑΚΟΒΛΗ" userId="S::ds21142@office365.uop.gr::c7703b71-8e11-4a83-9069-6b48ed9d674b" providerId="AD" clId="Web-{3F8FF604-1F90-EAA0-6DD5-8025A163F510}" dt="2024-06-02T16:54:28.074" v="274" actId="1076"/>
          <ac:cxnSpMkLst>
            <pc:docMk/>
            <pc:sldMk cId="3862715752" sldId="258"/>
            <ac:cxnSpMk id="14" creationId="{9215E15A-E04D-99E7-D2FD-3609BECCB736}"/>
          </ac:cxnSpMkLst>
        </pc:cxn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20:05:49.447" v="1211" actId="1076"/>
        <pc:sldMkLst>
          <pc:docMk/>
          <pc:sldMk cId="707245646" sldId="259"/>
        </pc:sldMkLst>
        <pc:spChg chg="add del">
          <ac:chgData name="ΕΥΦΡΟΣΥΝΗ ΣΑΜΑΚΟΒΛΗ" userId="S::ds21142@office365.uop.gr::c7703b71-8e11-4a83-9069-6b48ed9d674b" providerId="AD" clId="Web-{3F8FF604-1F90-EAA0-6DD5-8025A163F510}" dt="2024-06-02T16:57:26.830" v="310"/>
          <ac:spMkLst>
            <pc:docMk/>
            <pc:sldMk cId="707245646" sldId="259"/>
            <ac:spMk id="2" creationId="{35AA87E5-9D72-945B-B6EE-905125DD8786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50.501" v="536" actId="1076"/>
          <ac:spMkLst>
            <pc:docMk/>
            <pc:sldMk cId="707245646" sldId="259"/>
            <ac:spMk id="3" creationId="{85759AF6-2414-ECF5-489A-8A213C68F348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6:58:23.894" v="321"/>
          <ac:spMkLst>
            <pc:docMk/>
            <pc:sldMk cId="707245646" sldId="259"/>
            <ac:spMk id="4" creationId="{3E994099-542E-C753-2F85-4714CA3687EB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54.235" v="537" actId="1076"/>
          <ac:spMkLst>
            <pc:docMk/>
            <pc:sldMk cId="707245646" sldId="259"/>
            <ac:spMk id="5" creationId="{B4E33BB6-860B-C5CB-25FC-455E8BF8FE7E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58.407" v="538" actId="1076"/>
          <ac:spMkLst>
            <pc:docMk/>
            <pc:sldMk cId="707245646" sldId="259"/>
            <ac:spMk id="6" creationId="{F8E4159F-35E7-D02D-F2F0-ABA836B31890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4:12.252" v="541" actId="1076"/>
          <ac:spMkLst>
            <pc:docMk/>
            <pc:sldMk cId="707245646" sldId="259"/>
            <ac:spMk id="7" creationId="{DD0FED4B-5E4C-9F18-5746-FFDE87ACE44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4:15.752" v="542" actId="1076"/>
          <ac:spMkLst>
            <pc:docMk/>
            <pc:sldMk cId="707245646" sldId="259"/>
            <ac:spMk id="8" creationId="{99DC1186-843E-6E83-D7AC-C088B4818683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46.938" v="535" actId="1076"/>
          <ac:spMkLst>
            <pc:docMk/>
            <pc:sldMk cId="707245646" sldId="259"/>
            <ac:spMk id="10" creationId="{A4FA0B19-049D-DA1C-F84F-08498B9B990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44.782" v="534" actId="1076"/>
          <ac:spMkLst>
            <pc:docMk/>
            <pc:sldMk cId="707245646" sldId="259"/>
            <ac:spMk id="12" creationId="{0D510295-CE63-4A16-B9AF-D8019CF62E14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42.360" v="533" actId="1076"/>
          <ac:spMkLst>
            <pc:docMk/>
            <pc:sldMk cId="707245646" sldId="259"/>
            <ac:spMk id="13" creationId="{2CFCD2E0-EB82-176F-B985-6472A6A31F26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7:04:55.031" v="410"/>
          <ac:spMkLst>
            <pc:docMk/>
            <pc:sldMk cId="707245646" sldId="259"/>
            <ac:spMk id="14" creationId="{A7AE9375-4664-4DB2-922D-2782A6E439A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40.438" v="532" actId="1076"/>
          <ac:spMkLst>
            <pc:docMk/>
            <pc:sldMk cId="707245646" sldId="259"/>
            <ac:spMk id="15" creationId="{B7220A56-486A-C09D-8969-4B0FF90077C1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13:37.672" v="531" actId="1076"/>
          <ac:spMkLst>
            <pc:docMk/>
            <pc:sldMk cId="707245646" sldId="259"/>
            <ac:spMk id="17" creationId="{671873C7-7809-ADB7-7856-21959E8B6C98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20:05:49.447" v="1211" actId="1076"/>
          <ac:picMkLst>
            <pc:docMk/>
            <pc:sldMk cId="707245646" sldId="259"/>
            <ac:picMk id="2" creationId="{DA900DD3-0DB4-6203-8168-770C4D50D1C3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08:20.413" v="457"/>
          <ac:picMkLst>
            <pc:docMk/>
            <pc:sldMk cId="707245646" sldId="259"/>
            <ac:picMk id="9" creationId="{F7E6E336-8488-639D-0786-054F5A90ABA0}"/>
          </ac:picMkLst>
        </pc:picChg>
        <pc:picChg chg="add mod modCrop">
          <ac:chgData name="ΕΥΦΡΟΣΥΝΗ ΣΑΜΑΚΟΒΛΗ" userId="S::ds21142@office365.uop.gr::c7703b71-8e11-4a83-9069-6b48ed9d674b" providerId="AD" clId="Web-{3F8FF604-1F90-EAA0-6DD5-8025A163F510}" dt="2024-06-02T17:14:25.236" v="546" actId="1076"/>
          <ac:picMkLst>
            <pc:docMk/>
            <pc:sldMk cId="707245646" sldId="259"/>
            <ac:picMk id="11" creationId="{BE15B9F2-94BB-C423-44E7-0F89E478357C}"/>
          </ac:picMkLst>
        </pc:picChg>
        <pc:cxnChg chg="add del">
          <ac:chgData name="ΕΥΦΡΟΣΥΝΗ ΣΑΜΑΚΟΒΛΗ" userId="S::ds21142@office365.uop.gr::c7703b71-8e11-4a83-9069-6b48ed9d674b" providerId="AD" clId="Web-{3F8FF604-1F90-EAA0-6DD5-8025A163F510}" dt="2024-06-02T17:04:55.031" v="410"/>
          <ac:cxnSpMkLst>
            <pc:docMk/>
            <pc:sldMk cId="707245646" sldId="259"/>
            <ac:cxnSpMk id="16" creationId="{EE504C98-6397-41C1-A8D8-2D9C4ED307E0}"/>
          </ac:cxnSpMkLst>
        </pc:cxnChg>
        <pc:cxnChg chg="add del">
          <ac:chgData name="ΕΥΦΡΟΣΥΝΗ ΣΑΜΑΚΟΒΛΗ" userId="S::ds21142@office365.uop.gr::c7703b71-8e11-4a83-9069-6b48ed9d674b" providerId="AD" clId="Web-{3F8FF604-1F90-EAA0-6DD5-8025A163F510}" dt="2024-06-02T17:04:55.031" v="410"/>
          <ac:cxnSpMkLst>
            <pc:docMk/>
            <pc:sldMk cId="707245646" sldId="259"/>
            <ac:cxnSpMk id="18" creationId="{17C2F6CE-0CF2-4DDD-85F5-96799A328F15}"/>
          </ac:cxnSpMkLst>
        </pc:cxnChg>
        <pc:cxnChg chg="add del mod">
          <ac:chgData name="ΕΥΦΡΟΣΥΝΗ ΣΑΜΑΚΟΒΛΗ" userId="S::ds21142@office365.uop.gr::c7703b71-8e11-4a83-9069-6b48ed9d674b" providerId="AD" clId="Web-{3F8FF604-1F90-EAA0-6DD5-8025A163F510}" dt="2024-06-02T20:05:47.041" v="1209"/>
          <ac:cxnSpMkLst>
            <pc:docMk/>
            <pc:sldMk cId="707245646" sldId="259"/>
            <ac:cxnSpMk id="19" creationId="{CFD66BD3-99FC-81AE-6D8D-0C8B89EE523A}"/>
          </ac:cxnSpMkLst>
        </pc:cxnChg>
        <pc:cxnChg chg="add del mod">
          <ac:chgData name="ΕΥΦΡΟΣΥΝΗ ΣΑΜΑΚΟΒΛΗ" userId="S::ds21142@office365.uop.gr::c7703b71-8e11-4a83-9069-6b48ed9d674b" providerId="AD" clId="Web-{3F8FF604-1F90-EAA0-6DD5-8025A163F510}" dt="2024-06-02T20:05:43.900" v="1208"/>
          <ac:cxnSpMkLst>
            <pc:docMk/>
            <pc:sldMk cId="707245646" sldId="259"/>
            <ac:cxnSpMk id="20" creationId="{FA23DDB9-87BD-E937-98B0-EB94E21E1145}"/>
          </ac:cxnSpMkLst>
        </pc:cxnChg>
        <pc:cxnChg chg="add del mod">
          <ac:chgData name="ΕΥΦΡΟΣΥΝΗ ΣΑΜΑΚΟΒΛΗ" userId="S::ds21142@office365.uop.gr::c7703b71-8e11-4a83-9069-6b48ed9d674b" providerId="AD" clId="Web-{3F8FF604-1F90-EAA0-6DD5-8025A163F510}" dt="2024-06-02T20:05:40.322" v="1207"/>
          <ac:cxnSpMkLst>
            <pc:docMk/>
            <pc:sldMk cId="707245646" sldId="259"/>
            <ac:cxnSpMk id="21" creationId="{6E5237A2-F13B-C260-C1A7-489EDCA98DAB}"/>
          </ac:cxnSpMkLst>
        </pc:cxn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19:37:22.387" v="1152"/>
        <pc:sldMkLst>
          <pc:docMk/>
          <pc:sldMk cId="2432231338" sldId="260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7:18:04.946" v="570" actId="20577"/>
          <ac:spMkLst>
            <pc:docMk/>
            <pc:sldMk cId="2432231338" sldId="260"/>
            <ac:spMk id="2" creationId="{971AFABA-6DEA-DF3B-C74B-CD25F427EC34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34:34.039" v="651" actId="1076"/>
          <ac:spMkLst>
            <pc:docMk/>
            <pc:sldMk cId="2432231338" sldId="260"/>
            <ac:spMk id="4" creationId="{DCAE4A25-1E6A-BADC-4557-666A666A90A6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7:31:05.689" v="617"/>
          <ac:spMkLst>
            <pc:docMk/>
            <pc:sldMk cId="2432231338" sldId="260"/>
            <ac:spMk id="5" creationId="{4A32A1C3-2196-33BB-34BB-6D803F9C8C35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7:31:03.408" v="610"/>
          <ac:spMkLst>
            <pc:docMk/>
            <pc:sldMk cId="2432231338" sldId="260"/>
            <ac:spMk id="12" creationId="{3FEB30DE-6EFD-EFFB-8EBD-F6535F977C23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7:31:37.425" v="635"/>
          <ac:spMkLst>
            <pc:docMk/>
            <pc:sldMk cId="2432231338" sldId="260"/>
            <ac:spMk id="13" creationId="{4AF9AC41-2FB1-EF9D-F9A5-B8B5F09CEB2C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7:31:32.378" v="628"/>
          <ac:spMkLst>
            <pc:docMk/>
            <pc:sldMk cId="2432231338" sldId="260"/>
            <ac:spMk id="20" creationId="{9DB39E2E-76DF-9F8E-AC57-D5BCE42C2715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17:34:08.726" v="643" actId="1076"/>
          <ac:picMkLst>
            <pc:docMk/>
            <pc:sldMk cId="2432231338" sldId="260"/>
            <ac:picMk id="3" creationId="{A8FE1B3C-E9BE-1686-FC56-EDF204880C53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6"/>
          <ac:picMkLst>
            <pc:docMk/>
            <pc:sldMk cId="2432231338" sldId="260"/>
            <ac:picMk id="6" creationId="{AC98E499-62B4-8415-9CBD-77B372E3E2C9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5"/>
          <ac:picMkLst>
            <pc:docMk/>
            <pc:sldMk cId="2432231338" sldId="260"/>
            <ac:picMk id="7" creationId="{3B404953-1759-0CE1-A928-FCA2322EDD2A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4"/>
          <ac:picMkLst>
            <pc:docMk/>
            <pc:sldMk cId="2432231338" sldId="260"/>
            <ac:picMk id="8" creationId="{90D30204-5CA6-3007-B41D-B57DBC9BE19C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3"/>
          <ac:picMkLst>
            <pc:docMk/>
            <pc:sldMk cId="2432231338" sldId="260"/>
            <ac:picMk id="9" creationId="{0A216643-E6C2-EE62-C201-597CB818E4AA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2"/>
          <ac:picMkLst>
            <pc:docMk/>
            <pc:sldMk cId="2432231338" sldId="260"/>
            <ac:picMk id="10" creationId="{07FDA628-8593-CF1C-FE70-D110E0E8DF08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03.408" v="611"/>
          <ac:picMkLst>
            <pc:docMk/>
            <pc:sldMk cId="2432231338" sldId="260"/>
            <ac:picMk id="11" creationId="{D82E4E02-EE8D-FAA6-48E8-0A49FB81426F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34"/>
          <ac:picMkLst>
            <pc:docMk/>
            <pc:sldMk cId="2432231338" sldId="260"/>
            <ac:picMk id="14" creationId="{5A0ED8FE-0483-D5E0-F01E-47B16EFBFC55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33"/>
          <ac:picMkLst>
            <pc:docMk/>
            <pc:sldMk cId="2432231338" sldId="260"/>
            <ac:picMk id="15" creationId="{3854D703-1388-8F4B-4ACD-F1F4BA8BA192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32"/>
          <ac:picMkLst>
            <pc:docMk/>
            <pc:sldMk cId="2432231338" sldId="260"/>
            <ac:picMk id="16" creationId="{B62BD91A-1482-D4B9-1F5F-809DC54D0915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31"/>
          <ac:picMkLst>
            <pc:docMk/>
            <pc:sldMk cId="2432231338" sldId="260"/>
            <ac:picMk id="17" creationId="{EDB851F9-FDF9-086B-DFFC-7C6267A63E4D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30"/>
          <ac:picMkLst>
            <pc:docMk/>
            <pc:sldMk cId="2432231338" sldId="260"/>
            <ac:picMk id="18" creationId="{9DB643BC-54E3-AE60-D033-CD8F6C101687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31:32.378" v="629"/>
          <ac:picMkLst>
            <pc:docMk/>
            <pc:sldMk cId="2432231338" sldId="260"/>
            <ac:picMk id="19" creationId="{DE61ED3B-95CA-23D5-4C1F-F12AA33A0740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7:34:13.664" v="646" actId="1076"/>
          <ac:picMkLst>
            <pc:docMk/>
            <pc:sldMk cId="2432231338" sldId="260"/>
            <ac:picMk id="21" creationId="{180E4920-E76D-0E72-5999-39FDC73559E9}"/>
          </ac:picMkLst>
        </pc:picChg>
        <pc:cxnChg chg="add mod">
          <ac:chgData name="ΕΥΦΡΟΣΥΝΗ ΣΑΜΑΚΟΒΛΗ" userId="S::ds21142@office365.uop.gr::c7703b71-8e11-4a83-9069-6b48ed9d674b" providerId="AD" clId="Web-{3F8FF604-1F90-EAA0-6DD5-8025A163F510}" dt="2024-06-02T17:36:26.824" v="659" actId="1076"/>
          <ac:cxnSpMkLst>
            <pc:docMk/>
            <pc:sldMk cId="2432231338" sldId="260"/>
            <ac:cxnSpMk id="22" creationId="{AB44982E-F7B6-ECAB-36C4-73CA7D158AF8}"/>
          </ac:cxnSpMkLst>
        </pc:cxnChg>
        <pc:cxnChg chg="add mod">
          <ac:chgData name="ΕΥΦΡΟΣΥΝΗ ΣΑΜΑΚΟΒΛΗ" userId="S::ds21142@office365.uop.gr::c7703b71-8e11-4a83-9069-6b48ed9d674b" providerId="AD" clId="Web-{3F8FF604-1F90-EAA0-6DD5-8025A163F510}" dt="2024-06-02T17:36:30.559" v="660" actId="1076"/>
          <ac:cxnSpMkLst>
            <pc:docMk/>
            <pc:sldMk cId="2432231338" sldId="260"/>
            <ac:cxnSpMk id="23" creationId="{2761984A-FB84-58E1-9E99-56410E232E5F}"/>
          </ac:cxnSpMkLst>
        </pc:cxn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20:04:50.867" v="1200" actId="1076"/>
        <pc:sldMkLst>
          <pc:docMk/>
          <pc:sldMk cId="4176031912" sldId="261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7:41:41.037" v="711" actId="1076"/>
          <ac:spMkLst>
            <pc:docMk/>
            <pc:sldMk cId="4176031912" sldId="261"/>
            <ac:spMk id="2" creationId="{FD5A3255-A16E-7973-A62B-2681C13EA13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43:33.712" v="728" actId="1076"/>
          <ac:spMkLst>
            <pc:docMk/>
            <pc:sldMk cId="4176031912" sldId="261"/>
            <ac:spMk id="5" creationId="{664DE37A-1DCE-3AD0-BABB-DB19CABD5F97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7:44:31.183" v="743"/>
          <ac:spMkLst>
            <pc:docMk/>
            <pc:sldMk cId="4176031912" sldId="261"/>
            <ac:spMk id="7" creationId="{D0522389-1207-4BFB-512E-76F0B2C9B722}"/>
          </ac:spMkLst>
        </pc:spChg>
        <pc:spChg chg="add del mod">
          <ac:chgData name="ΕΥΦΡΟΣΥΝΗ ΣΑΜΑΚΟΒΛΗ" userId="S::ds21142@office365.uop.gr::c7703b71-8e11-4a83-9069-6b48ed9d674b" providerId="AD" clId="Web-{3F8FF604-1F90-EAA0-6DD5-8025A163F510}" dt="2024-06-02T17:44:31.183" v="742"/>
          <ac:spMkLst>
            <pc:docMk/>
            <pc:sldMk cId="4176031912" sldId="261"/>
            <ac:spMk id="8" creationId="{ADC0B988-4B14-B69C-7D92-C0A5E34C9B67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17:43:31.915" v="727" actId="1076"/>
          <ac:picMkLst>
            <pc:docMk/>
            <pc:sldMk cId="4176031912" sldId="261"/>
            <ac:picMk id="3" creationId="{5416B1EE-64DB-AC39-F5F9-CA1D3D0E9DEB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7:41:35.381" v="709" actId="1076"/>
          <ac:picMkLst>
            <pc:docMk/>
            <pc:sldMk cId="4176031912" sldId="261"/>
            <ac:picMk id="4" creationId="{40E79FB7-7AB1-EA1A-B005-A9F6B26812CC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7:43:13.962" v="725" actId="1076"/>
          <ac:picMkLst>
            <pc:docMk/>
            <pc:sldMk cId="4176031912" sldId="261"/>
            <ac:picMk id="6" creationId="{8D36921F-3056-56B3-B18E-DFEF055BB88A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0:04:04.303" v="1191" actId="1076"/>
          <ac:picMkLst>
            <pc:docMk/>
            <pc:sldMk cId="4176031912" sldId="261"/>
            <ac:picMk id="7" creationId="{370DC519-EE49-4378-7C88-4DB9640B89B3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0:04:50.867" v="1200" actId="1076"/>
          <ac:picMkLst>
            <pc:docMk/>
            <pc:sldMk cId="4176031912" sldId="261"/>
            <ac:picMk id="8" creationId="{C12461DC-B229-AED0-2FC3-9B29A1EEAF03}"/>
          </ac:picMkLst>
        </pc:picChg>
        <pc:inkChg chg="add">
          <ac:chgData name="ΕΥΦΡΟΣΥΝΗ ΣΑΜΑΚΟΒΛΗ" userId="S::ds21142@office365.uop.gr::c7703b71-8e11-4a83-9069-6b48ed9d674b" providerId="AD" clId="Web-{3F8FF604-1F90-EAA0-6DD5-8025A163F510}" dt="2024-06-02T17:44:54.512" v="744"/>
          <ac:inkMkLst>
            <pc:docMk/>
            <pc:sldMk cId="4176031912" sldId="261"/>
            <ac:inkMk id="9" creationId="{B599E5C8-78C2-650D-0916-D136BEC5DD97}"/>
          </ac:inkMkLst>
        </pc:inkChg>
        <pc:inkChg chg="add del">
          <ac:chgData name="ΕΥΦΡΟΣΥΝΗ ΣΑΜΑΚΟΒΛΗ" userId="S::ds21142@office365.uop.gr::c7703b71-8e11-4a83-9069-6b48ed9d674b" providerId="AD" clId="Web-{3F8FF604-1F90-EAA0-6DD5-8025A163F510}" dt="2024-06-02T17:45:02.637" v="746"/>
          <ac:inkMkLst>
            <pc:docMk/>
            <pc:sldMk cId="4176031912" sldId="261"/>
            <ac:inkMk id="10" creationId="{116CBEE9-39FA-24E8-F135-EAE9B1B6D29D}"/>
          </ac:inkMkLst>
        </pc:inkChg>
        <pc:inkChg chg="add del">
          <ac:chgData name="ΕΥΦΡΟΣΥΝΗ ΣΑΜΑΚΟΒΛΗ" userId="S::ds21142@office365.uop.gr::c7703b71-8e11-4a83-9069-6b48ed9d674b" providerId="AD" clId="Web-{3F8FF604-1F90-EAA0-6DD5-8025A163F510}" dt="2024-06-02T17:45:11.247" v="748"/>
          <ac:inkMkLst>
            <pc:docMk/>
            <pc:sldMk cId="4176031912" sldId="261"/>
            <ac:inkMk id="11" creationId="{24BF0B9A-26B5-9DB7-E538-D36E00B14973}"/>
          </ac:inkMkLst>
        </pc:inkChg>
        <pc:cxnChg chg="add del">
          <ac:chgData name="ΕΥΦΡΟΣΥΝΗ ΣΑΜΑΚΟΒΛΗ" userId="S::ds21142@office365.uop.gr::c7703b71-8e11-4a83-9069-6b48ed9d674b" providerId="AD" clId="Web-{3F8FF604-1F90-EAA0-6DD5-8025A163F510}" dt="2024-06-02T17:46:35.734" v="750"/>
          <ac:cxnSpMkLst>
            <pc:docMk/>
            <pc:sldMk cId="4176031912" sldId="261"/>
            <ac:cxnSpMk id="12" creationId="{F7184880-98BE-A0C1-5768-035C55E46A75}"/>
          </ac:cxnSpMkLst>
        </pc:cxn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19:37:26.590" v="1154"/>
        <pc:sldMkLst>
          <pc:docMk/>
          <pc:sldMk cId="1832898902" sldId="262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7:48:08.330" v="760" actId="1076"/>
          <ac:spMkLst>
            <pc:docMk/>
            <pc:sldMk cId="1832898902" sldId="262"/>
            <ac:spMk id="2" creationId="{0A72C058-21EB-39A7-7276-81969A914405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55:27.719" v="862" actId="20577"/>
          <ac:spMkLst>
            <pc:docMk/>
            <pc:sldMk cId="1832898902" sldId="262"/>
            <ac:spMk id="3" creationId="{802360AF-20C8-5797-0EC4-80157610D036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51:08.367" v="797" actId="1076"/>
          <ac:spMkLst>
            <pc:docMk/>
            <pc:sldMk cId="1832898902" sldId="262"/>
            <ac:spMk id="5" creationId="{3B0E393E-980F-3E15-4BFF-CFD7B4175BF6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55:40.532" v="865" actId="20577"/>
          <ac:spMkLst>
            <pc:docMk/>
            <pc:sldMk cId="1832898902" sldId="262"/>
            <ac:spMk id="6" creationId="{3F53AC98-D577-0863-5F61-4F40E6E2BC8E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54:07.451" v="841" actId="1076"/>
          <ac:spMkLst>
            <pc:docMk/>
            <pc:sldMk cId="1832898902" sldId="262"/>
            <ac:spMk id="9" creationId="{C0C76FB4-8CE2-A420-77FC-8AE683874614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7:56:00.923" v="878" actId="1076"/>
          <ac:spMkLst>
            <pc:docMk/>
            <pc:sldMk cId="1832898902" sldId="262"/>
            <ac:spMk id="10" creationId="{06E60BBE-AC9A-A3D8-A2A7-F76AD853573E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17:49:54.505" v="789" actId="1076"/>
          <ac:picMkLst>
            <pc:docMk/>
            <pc:sldMk cId="1832898902" sldId="262"/>
            <ac:picMk id="4" creationId="{D9FD12E5-CD17-3DE7-D58A-8DE75C2DA922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7:53:21.074" v="830" actId="1076"/>
          <ac:picMkLst>
            <pc:docMk/>
            <pc:sldMk cId="1832898902" sldId="262"/>
            <ac:picMk id="7" creationId="{7D192ED2-54A9-9C5B-622E-0A823680A4DF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17:53:18.137" v="829"/>
          <ac:picMkLst>
            <pc:docMk/>
            <pc:sldMk cId="1832898902" sldId="262"/>
            <ac:picMk id="8" creationId="{D3570EA4-4D5E-68DF-CD31-3AC488D27C17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7:56:42.018" v="890" actId="1076"/>
          <ac:picMkLst>
            <pc:docMk/>
            <pc:sldMk cId="1832898902" sldId="262"/>
            <ac:picMk id="11" creationId="{D705FF24-662E-CA7D-4429-C1F1EF79C594}"/>
          </ac:picMkLst>
        </pc:pic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20:15:41.658" v="1265" actId="1076"/>
        <pc:sldMkLst>
          <pc:docMk/>
          <pc:sldMk cId="356135854" sldId="263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8:01:22.230" v="936" actId="14100"/>
          <ac:spMkLst>
            <pc:docMk/>
            <pc:sldMk cId="356135854" sldId="263"/>
            <ac:spMk id="3" creationId="{56B56C49-90A2-08A5-1FD8-598DB89E7314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01:19.120" v="935" actId="1076"/>
          <ac:spMkLst>
            <pc:docMk/>
            <pc:sldMk cId="356135854" sldId="263"/>
            <ac:spMk id="4" creationId="{053B6ABB-66C4-6736-2095-67DA6868AE3A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02:11.809" v="948" actId="1076"/>
          <ac:spMkLst>
            <pc:docMk/>
            <pc:sldMk cId="356135854" sldId="263"/>
            <ac:spMk id="5" creationId="{16BC5001-5BB6-58C0-092A-E33CF265C3BC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03:06.077" v="964" actId="1076"/>
          <ac:spMkLst>
            <pc:docMk/>
            <pc:sldMk cId="356135854" sldId="263"/>
            <ac:spMk id="6" creationId="{742A2C70-B0A7-334E-D0F0-7453B9022DE2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7:57:35.520" v="897"/>
          <ac:spMkLst>
            <pc:docMk/>
            <pc:sldMk cId="356135854" sldId="263"/>
            <ac:spMk id="7" creationId="{7BDAC5B6-20CE-447F-8BA1-F2274AC7AE5B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03:37.906" v="973" actId="1076"/>
          <ac:spMkLst>
            <pc:docMk/>
            <pc:sldMk cId="356135854" sldId="263"/>
            <ac:spMk id="8" creationId="{51F37EE8-11C3-13E3-572C-CF7FD46FB55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7:57:35.520" v="897"/>
          <ac:spMkLst>
            <pc:docMk/>
            <pc:sldMk cId="356135854" sldId="263"/>
            <ac:spMk id="9" creationId="{D1D22B31-BF8F-446B-9009-8A251FB177CB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04:49.502" v="993" actId="1076"/>
          <ac:spMkLst>
            <pc:docMk/>
            <pc:sldMk cId="356135854" sldId="263"/>
            <ac:spMk id="11" creationId="{B58B6B9A-7C7E-8804-D583-729FDA25A146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17:59:52.415" v="911" actId="14100"/>
          <ac:picMkLst>
            <pc:docMk/>
            <pc:sldMk cId="356135854" sldId="263"/>
            <ac:picMk id="2" creationId="{6A261E8D-0175-7729-8144-62616748A1A1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0:15:41.658" v="1265" actId="1076"/>
          <ac:picMkLst>
            <pc:docMk/>
            <pc:sldMk cId="356135854" sldId="263"/>
            <ac:picMk id="7" creationId="{27A04CE7-A88F-FF1D-6354-BA133A3AC8EB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18:06:07.520" v="995" actId="1076"/>
          <ac:picMkLst>
            <pc:docMk/>
            <pc:sldMk cId="356135854" sldId="263"/>
            <ac:picMk id="10" creationId="{D265217D-051B-3F93-B39D-E9045CEEB5AB}"/>
          </ac:picMkLst>
        </pc:picChg>
      </pc:sldChg>
      <pc:sldChg chg="addSp delSp modSp new mod modTransition setBg addAnim">
        <pc:chgData name="ΕΥΦΡΟΣΥΝΗ ΣΑΜΑΚΟΒΛΗ" userId="S::ds21142@office365.uop.gr::c7703b71-8e11-4a83-9069-6b48ed9d674b" providerId="AD" clId="Web-{3F8FF604-1F90-EAA0-6DD5-8025A163F510}" dt="2024-06-02T19:37:30.090" v="1156"/>
        <pc:sldMkLst>
          <pc:docMk/>
          <pc:sldMk cId="3577123519" sldId="264"/>
        </pc:sldMkLst>
        <pc:spChg chg="add mod ord">
          <ac:chgData name="ΕΥΦΡΟΣΥΝΗ ΣΑΜΑΚΟΒΛΗ" userId="S::ds21142@office365.uop.gr::c7703b71-8e11-4a83-9069-6b48ed9d674b" providerId="AD" clId="Web-{3F8FF604-1F90-EAA0-6DD5-8025A163F510}" dt="2024-06-02T18:19:53.030" v="1041" actId="20577"/>
          <ac:spMkLst>
            <pc:docMk/>
            <pc:sldMk cId="3577123519" sldId="264"/>
            <ac:spMk id="2" creationId="{A4116DE5-38A8-8A90-DB34-B74537038A31}"/>
          </ac:spMkLst>
        </pc:spChg>
        <pc:spChg chg="add mod">
          <ac:chgData name="ΕΥΦΡΟΣΥΝΗ ΣΑΜΑΚΟΒΛΗ" userId="S::ds21142@office365.uop.gr::c7703b71-8e11-4a83-9069-6b48ed9d674b" providerId="AD" clId="Web-{3F8FF604-1F90-EAA0-6DD5-8025A163F510}" dt="2024-06-02T18:19:47.155" v="1039" actId="20577"/>
          <ac:spMkLst>
            <pc:docMk/>
            <pc:sldMk cId="3577123519" sldId="264"/>
            <ac:spMk id="6" creationId="{9659A0BE-43FE-2389-E50D-894103CC1F4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18:19:24.748" v="1035"/>
          <ac:spMkLst>
            <pc:docMk/>
            <pc:sldMk cId="3577123519" sldId="264"/>
            <ac:spMk id="11" creationId="{114C78B5-EC6B-4A39-8860-705100867457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8:19:24.763" v="1036"/>
          <ac:spMkLst>
            <pc:docMk/>
            <pc:sldMk cId="3577123519" sldId="264"/>
            <ac:spMk id="15" creationId="{BC8B9C14-70F0-4F42-85FF-0DD3D5A585A5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8:19:24.763" v="1036"/>
          <ac:spMkLst>
            <pc:docMk/>
            <pc:sldMk cId="3577123519" sldId="264"/>
            <ac:spMk id="17" creationId="{98DE6C44-43F8-4DE4-AB81-66853FFEA09A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8:19:24.763" v="1036"/>
          <ac:spMkLst>
            <pc:docMk/>
            <pc:sldMk cId="3577123519" sldId="264"/>
            <ac:spMk id="18" creationId="{B3F59054-3394-4D87-8BD0-A28DCD47F1BC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8:19:24.763" v="1036"/>
          <ac:spMkLst>
            <pc:docMk/>
            <pc:sldMk cId="3577123519" sldId="264"/>
            <ac:spMk id="19" creationId="{2409529B-9B56-4F10-BE4D-F934DB89E57E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18:19:24.763" v="1036"/>
          <ac:spMkLst>
            <pc:docMk/>
            <pc:sldMk cId="3577123519" sldId="264"/>
            <ac:spMk id="20" creationId="{2FE0ABA9-CAF1-4816-837D-5F28AAA08E0A}"/>
          </ac:spMkLst>
        </pc:spChg>
        <pc:grpChg chg="add del">
          <ac:chgData name="ΕΥΦΡΟΣΥΝΗ ΣΑΜΑΚΟΒΛΗ" userId="S::ds21142@office365.uop.gr::c7703b71-8e11-4a83-9069-6b48ed9d674b" providerId="AD" clId="Web-{3F8FF604-1F90-EAA0-6DD5-8025A163F510}" dt="2024-06-02T18:19:24.748" v="1035"/>
          <ac:grpSpMkLst>
            <pc:docMk/>
            <pc:sldMk cId="3577123519" sldId="264"/>
            <ac:grpSpMk id="13" creationId="{A50943B0-FDF7-4C2C-B784-9208C945A8C3}"/>
          </ac:grpSpMkLst>
        </pc:grpChg>
        <pc:picChg chg="add mod">
          <ac:chgData name="ΕΥΦΡΟΣΥΝΗ ΣΑΜΑΚΟΒΛΗ" userId="S::ds21142@office365.uop.gr::c7703b71-8e11-4a83-9069-6b48ed9d674b" providerId="AD" clId="Web-{3F8FF604-1F90-EAA0-6DD5-8025A163F510}" dt="2024-06-02T18:19:24.763" v="1036"/>
          <ac:picMkLst>
            <pc:docMk/>
            <pc:sldMk cId="3577123519" sldId="264"/>
            <ac:picMk id="3" creationId="{FD77C3F8-ACF6-14D3-D5E5-1B0837810F2C}"/>
          </ac:picMkLst>
        </pc:picChg>
        <pc:picChg chg="add mod ord">
          <ac:chgData name="ΕΥΦΡΟΣΥΝΗ ΣΑΜΑΚΟΒΛΗ" userId="S::ds21142@office365.uop.gr::c7703b71-8e11-4a83-9069-6b48ed9d674b" providerId="AD" clId="Web-{3F8FF604-1F90-EAA0-6DD5-8025A163F510}" dt="2024-06-02T18:19:24.763" v="1036"/>
          <ac:picMkLst>
            <pc:docMk/>
            <pc:sldMk cId="3577123519" sldId="264"/>
            <ac:picMk id="4" creationId="{9D3DE905-18D0-910E-935F-FB1B38A524A1}"/>
          </ac:picMkLst>
        </pc:picChg>
        <pc:picChg chg="add mod ord">
          <ac:chgData name="ΕΥΦΡΟΣΥΝΗ ΣΑΜΑΚΟΒΛΗ" userId="S::ds21142@office365.uop.gr::c7703b71-8e11-4a83-9069-6b48ed9d674b" providerId="AD" clId="Web-{3F8FF604-1F90-EAA0-6DD5-8025A163F510}" dt="2024-06-02T18:19:24.763" v="1036"/>
          <ac:picMkLst>
            <pc:docMk/>
            <pc:sldMk cId="3577123519" sldId="264"/>
            <ac:picMk id="5" creationId="{F78055FC-B1CE-A320-5462-E0E0569C084A}"/>
          </ac:picMkLst>
        </pc:picChg>
      </pc:sldChg>
      <pc:sldChg chg="addSp modSp new mod modTransition setBg addAnim">
        <pc:chgData name="ΕΥΦΡΟΣΥΝΗ ΣΑΜΑΚΟΒΛΗ" userId="S::ds21142@office365.uop.gr::c7703b71-8e11-4a83-9069-6b48ed9d674b" providerId="AD" clId="Web-{3F8FF604-1F90-EAA0-6DD5-8025A163F510}" dt="2024-06-02T19:40:58.285" v="1165"/>
        <pc:sldMkLst>
          <pc:docMk/>
          <pc:sldMk cId="3207999121" sldId="265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19:14:23.981" v="1052" actId="20577"/>
          <ac:spMkLst>
            <pc:docMk/>
            <pc:sldMk cId="3207999121" sldId="265"/>
            <ac:spMk id="3" creationId="{3F2443E7-9C5F-6429-10CB-9269939A860F}"/>
          </ac:spMkLst>
        </pc:spChg>
      </pc:sldChg>
      <pc:sldChg chg="addSp delSp modSp modTransition addAnim">
        <pc:chgData name="ΕΥΦΡΟΣΥΝΗ ΣΑΜΑΚΟΒΛΗ" userId="S::ds21142@office365.uop.gr::c7703b71-8e11-4a83-9069-6b48ed9d674b" providerId="AD" clId="Web-{3F8FF604-1F90-EAA0-6DD5-8025A163F510}" dt="2024-06-02T20:10:32.850" v="1237" actId="14100"/>
        <pc:sldMkLst>
          <pc:docMk/>
          <pc:sldMk cId="3481684582" sldId="266"/>
        </pc:sldMkLst>
        <pc:picChg chg="add mod">
          <ac:chgData name="ΕΥΦΡΟΣΥΝΗ ΣΑΜΑΚΟΒΛΗ" userId="S::ds21142@office365.uop.gr::c7703b71-8e11-4a83-9069-6b48ed9d674b" providerId="AD" clId="Web-{3F8FF604-1F90-EAA0-6DD5-8025A163F510}" dt="2024-06-02T20:00:41.871" v="1172" actId="14100"/>
          <ac:picMkLst>
            <pc:docMk/>
            <pc:sldMk cId="3481684582" sldId="266"/>
            <ac:picMk id="5" creationId="{E64ECD53-1034-5602-0021-F3BB4FB8FCD7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20:08:08.595" v="1232"/>
          <ac:picMkLst>
            <pc:docMk/>
            <pc:sldMk cId="3481684582" sldId="266"/>
            <ac:picMk id="8" creationId="{AB7232EB-CAD7-2AB8-36C8-AA0A20584D87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0:10:32.850" v="1237" actId="14100"/>
          <ac:picMkLst>
            <pc:docMk/>
            <pc:sldMk cId="3481684582" sldId="266"/>
            <ac:picMk id="9" creationId="{E41CC2F0-3865-84D3-511A-A7FEFCE30C2E}"/>
          </ac:picMkLst>
        </pc:picChg>
        <pc:cxnChg chg="add del mod">
          <ac:chgData name="ΕΥΦΡΟΣΥΝΗ ΣΑΜΑΚΟΒΛΗ" userId="S::ds21142@office365.uop.gr::c7703b71-8e11-4a83-9069-6b48ed9d674b" providerId="AD" clId="Web-{3F8FF604-1F90-EAA0-6DD5-8025A163F510}" dt="2024-06-02T20:07:34.125" v="1222"/>
          <ac:cxnSpMkLst>
            <pc:docMk/>
            <pc:sldMk cId="3481684582" sldId="266"/>
            <ac:cxnSpMk id="6" creationId="{C4D89182-52AC-652B-00BF-ED6206044C47}"/>
          </ac:cxnSpMkLst>
        </pc:cxnChg>
        <pc:cxnChg chg="add del mod">
          <ac:chgData name="ΕΥΦΡΟΣΥΝΗ ΣΑΜΑΚΟΒΛΗ" userId="S::ds21142@office365.uop.gr::c7703b71-8e11-4a83-9069-6b48ed9d674b" providerId="AD" clId="Web-{3F8FF604-1F90-EAA0-6DD5-8025A163F510}" dt="2024-06-02T20:07:31.641" v="1221"/>
          <ac:cxnSpMkLst>
            <pc:docMk/>
            <pc:sldMk cId="3481684582" sldId="266"/>
            <ac:cxnSpMk id="7" creationId="{010E6291-B8D1-027A-BAA8-AC549982F46D}"/>
          </ac:cxnSpMkLst>
        </pc:cxnChg>
      </pc:sldChg>
      <pc:sldChg chg="addSp delSp modSp modTransition addAnim">
        <pc:chgData name="ΕΥΦΡΟΣΥΝΗ ΣΑΜΑΚΟΒΛΗ" userId="S::ds21142@office365.uop.gr::c7703b71-8e11-4a83-9069-6b48ed9d674b" providerId="AD" clId="Web-{3F8FF604-1F90-EAA0-6DD5-8025A163F510}" dt="2024-06-02T20:13:52.904" v="1260" actId="14100"/>
        <pc:sldMkLst>
          <pc:docMk/>
          <pc:sldMk cId="2681168010" sldId="267"/>
        </pc:sldMkLst>
        <pc:spChg chg="mod">
          <ac:chgData name="ΕΥΦΡΟΣΥΝΗ ΣΑΜΑΚΟΒΛΗ" userId="S::ds21142@office365.uop.gr::c7703b71-8e11-4a83-9069-6b48ed9d674b" providerId="AD" clId="Web-{3F8FF604-1F90-EAA0-6DD5-8025A163F510}" dt="2024-06-02T20:02:00.327" v="1183" actId="1076"/>
          <ac:spMkLst>
            <pc:docMk/>
            <pc:sldMk cId="2681168010" sldId="267"/>
            <ac:spMk id="2" creationId="{17A6E721-DDD5-421F-F8CD-9DBC8A3EEDE2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20:01:54.233" v="1182" actId="1076"/>
          <ac:spMkLst>
            <pc:docMk/>
            <pc:sldMk cId="2681168010" sldId="267"/>
            <ac:spMk id="3" creationId="{84E7395D-740D-21B8-5FE2-775B75445283}"/>
          </ac:spMkLst>
        </pc:spChg>
        <pc:picChg chg="mod">
          <ac:chgData name="ΕΥΦΡΟΣΥΝΗ ΣΑΜΑΚΟΒΛΗ" userId="S::ds21142@office365.uop.gr::c7703b71-8e11-4a83-9069-6b48ed9d674b" providerId="AD" clId="Web-{3F8FF604-1F90-EAA0-6DD5-8025A163F510}" dt="2024-06-02T20:01:50.873" v="1181" actId="1076"/>
          <ac:picMkLst>
            <pc:docMk/>
            <pc:sldMk cId="2681168010" sldId="267"/>
            <ac:picMk id="4" creationId="{DC334F0F-7DDF-FF6B-40E9-D38EE4A2943E}"/>
          </ac:picMkLst>
        </pc:picChg>
        <pc:picChg chg="add del mod">
          <ac:chgData name="ΕΥΦΡΟΣΥΝΗ ΣΑΜΑΚΟΒΛΗ" userId="S::ds21142@office365.uop.gr::c7703b71-8e11-4a83-9069-6b48ed9d674b" providerId="AD" clId="Web-{3F8FF604-1F90-EAA0-6DD5-8025A163F510}" dt="2024-06-02T20:11:41.649" v="1244"/>
          <ac:picMkLst>
            <pc:docMk/>
            <pc:sldMk cId="2681168010" sldId="267"/>
            <ac:picMk id="5" creationId="{C71A2B13-2849-6228-4614-F6F8572A0976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0:13:52.904" v="1260" actId="14100"/>
          <ac:picMkLst>
            <pc:docMk/>
            <pc:sldMk cId="2681168010" sldId="267"/>
            <ac:picMk id="6" creationId="{C2C170BB-AE73-690E-AF02-D9F179D20122}"/>
          </ac:picMkLst>
        </pc:picChg>
      </pc:sldChg>
      <pc:sldChg chg="modTransition addAnim modAnim">
        <pc:chgData name="ΕΥΦΡΟΣΥΝΗ ΣΑΜΑΚΟΒΛΗ" userId="S::ds21142@office365.uop.gr::c7703b71-8e11-4a83-9069-6b48ed9d674b" providerId="AD" clId="Web-{3F8FF604-1F90-EAA0-6DD5-8025A163F510}" dt="2024-06-02T20:12:46.699" v="1255"/>
        <pc:sldMkLst>
          <pc:docMk/>
          <pc:sldMk cId="732735143" sldId="268"/>
        </pc:sldMkLst>
      </pc:sldChg>
      <pc:sldChg chg="addSp delSp modSp mod modTransition setBg addAnim">
        <pc:chgData name="ΕΥΦΡΟΣΥΝΗ ΣΑΜΑΚΟΒΛΗ" userId="S::ds21142@office365.uop.gr::c7703b71-8e11-4a83-9069-6b48ed9d674b" providerId="AD" clId="Web-{3F8FF604-1F90-EAA0-6DD5-8025A163F510}" dt="2024-06-02T20:39:55.394" v="1276"/>
        <pc:sldMkLst>
          <pc:docMk/>
          <pc:sldMk cId="2701862141" sldId="269"/>
        </pc:sldMkLst>
        <pc:spChg chg="mod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2" creationId="{0AEF0144-DD64-58D3-7045-D96C4611040D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4" creationId="{0ED33660-1486-D9D4-6313-E6457626FFA0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5" creationId="{0D950D91-E534-084C-2F44-C7F7603C91F2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7" creationId="{AAADA461-3497-23E8-8D20-C5EF912745A5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20:38:31.188" v="1273"/>
          <ac:spMkLst>
            <pc:docMk/>
            <pc:sldMk cId="2701862141" sldId="269"/>
            <ac:spMk id="12" creationId="{A7AE9375-4664-4DB2-922D-2782A6E439A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18" creationId="{A7AE9375-4664-4DB2-922D-2782A6E439AC}"/>
          </ac:spMkLst>
        </pc:spChg>
        <pc:spChg chg="add del">
          <ac:chgData name="ΕΥΦΡΟΣΥΝΗ ΣΑΜΑΚΟΒΛΗ" userId="S::ds21142@office365.uop.gr::c7703b71-8e11-4a83-9069-6b48ed9d674b" providerId="AD" clId="Web-{3F8FF604-1F90-EAA0-6DD5-8025A163F510}" dt="2024-06-02T20:38:34.250" v="1275"/>
          <ac:spMkLst>
            <pc:docMk/>
            <pc:sldMk cId="2701862141" sldId="269"/>
            <ac:spMk id="20" creationId="{9DD005C1-8C51-42D6-9BEE-B9B83849743D}"/>
          </ac:spMkLst>
        </pc:spChg>
        <pc:picChg chg="mod">
          <ac:chgData name="ΕΥΦΡΟΣΥΝΗ ΣΑΜΑΚΟΒΛΗ" userId="S::ds21142@office365.uop.gr::c7703b71-8e11-4a83-9069-6b48ed9d674b" providerId="AD" clId="Web-{3F8FF604-1F90-EAA0-6DD5-8025A163F510}" dt="2024-06-02T20:38:34.250" v="1275"/>
          <ac:picMkLst>
            <pc:docMk/>
            <pc:sldMk cId="2701862141" sldId="269"/>
            <ac:picMk id="3" creationId="{57B389A1-FE33-B729-457E-CAE20C30875D}"/>
          </ac:picMkLst>
        </pc:picChg>
        <pc:cxnChg chg="add del">
          <ac:chgData name="ΕΥΦΡΟΣΥΝΗ ΣΑΜΑΚΟΒΛΗ" userId="S::ds21142@office365.uop.gr::c7703b71-8e11-4a83-9069-6b48ed9d674b" providerId="AD" clId="Web-{3F8FF604-1F90-EAA0-6DD5-8025A163F510}" dt="2024-06-02T20:38:31.188" v="1273"/>
          <ac:cxnSpMkLst>
            <pc:docMk/>
            <pc:sldMk cId="2701862141" sldId="269"/>
            <ac:cxnSpMk id="14" creationId="{EE504C98-6397-41C1-A8D8-2D9C4ED307E0}"/>
          </ac:cxnSpMkLst>
        </pc:cxnChg>
        <pc:cxnChg chg="add del">
          <ac:chgData name="ΕΥΦΡΟΣΥΝΗ ΣΑΜΑΚΟΒΛΗ" userId="S::ds21142@office365.uop.gr::c7703b71-8e11-4a83-9069-6b48ed9d674b" providerId="AD" clId="Web-{3F8FF604-1F90-EAA0-6DD5-8025A163F510}" dt="2024-06-02T20:38:31.188" v="1273"/>
          <ac:cxnSpMkLst>
            <pc:docMk/>
            <pc:sldMk cId="2701862141" sldId="269"/>
            <ac:cxnSpMk id="16" creationId="{17C2F6CE-0CF2-4DDD-85F5-96799A328F15}"/>
          </ac:cxnSpMkLst>
        </pc:cxnChg>
        <pc:cxnChg chg="add del">
          <ac:chgData name="ΕΥΦΡΟΣΥΝΗ ΣΑΜΑΚΟΒΛΗ" userId="S::ds21142@office365.uop.gr::c7703b71-8e11-4a83-9069-6b48ed9d674b" providerId="AD" clId="Web-{3F8FF604-1F90-EAA0-6DD5-8025A163F510}" dt="2024-06-02T20:38:34.250" v="1275"/>
          <ac:cxnSpMkLst>
            <pc:docMk/>
            <pc:sldMk cId="2701862141" sldId="269"/>
            <ac:cxnSpMk id="19" creationId="{EE504C98-6397-41C1-A8D8-2D9C4ED307E0}"/>
          </ac:cxnSpMkLst>
        </pc:cxnChg>
      </pc:sldChg>
      <pc:sldChg chg="modTransition addAnim">
        <pc:chgData name="ΕΥΦΡΟΣΥΝΗ ΣΑΜΑΚΟΒΛΗ" userId="S::ds21142@office365.uop.gr::c7703b71-8e11-4a83-9069-6b48ed9d674b" providerId="AD" clId="Web-{3F8FF604-1F90-EAA0-6DD5-8025A163F510}" dt="2024-06-02T21:03:05.146" v="1278"/>
        <pc:sldMkLst>
          <pc:docMk/>
          <pc:sldMk cId="1836986030" sldId="270"/>
        </pc:sldMkLst>
      </pc:sldChg>
      <pc:sldChg chg="addSp modSp modTransition addAnim">
        <pc:chgData name="ΕΥΦΡΟΣΥΝΗ ΣΑΜΑΚΟΒΛΗ" userId="S::ds21142@office365.uop.gr::c7703b71-8e11-4a83-9069-6b48ed9d674b" providerId="AD" clId="Web-{3F8FF604-1F90-EAA0-6DD5-8025A163F510}" dt="2024-06-02T21:15:10.133" v="1292" actId="1076"/>
        <pc:sldMkLst>
          <pc:docMk/>
          <pc:sldMk cId="2336015013" sldId="271"/>
        </pc:sldMkLst>
        <pc:spChg chg="mod">
          <ac:chgData name="ΕΥΦΡΟΣΥΝΗ ΣΑΜΑΚΟΒΛΗ" userId="S::ds21142@office365.uop.gr::c7703b71-8e11-4a83-9069-6b48ed9d674b" providerId="AD" clId="Web-{3F8FF604-1F90-EAA0-6DD5-8025A163F510}" dt="2024-06-02T21:11:27.075" v="1286" actId="1076"/>
          <ac:spMkLst>
            <pc:docMk/>
            <pc:sldMk cId="2336015013" sldId="271"/>
            <ac:spMk id="2" creationId="{F27F953F-1E52-6782-068F-95A596838791}"/>
          </ac:spMkLst>
        </pc:spChg>
        <pc:spChg chg="mod">
          <ac:chgData name="ΕΥΦΡΟΣΥΝΗ ΣΑΜΑΚΟΒΛΗ" userId="S::ds21142@office365.uop.gr::c7703b71-8e11-4a83-9069-6b48ed9d674b" providerId="AD" clId="Web-{3F8FF604-1F90-EAA0-6DD5-8025A163F510}" dt="2024-06-02T21:11:23.372" v="1285" actId="1076"/>
          <ac:spMkLst>
            <pc:docMk/>
            <pc:sldMk cId="2336015013" sldId="271"/>
            <ac:spMk id="4" creationId="{38FE5CB8-EF5F-7B62-FB73-6D154B29FAFA}"/>
          </ac:spMkLst>
        </pc:spChg>
        <pc:picChg chg="mod">
          <ac:chgData name="ΕΥΦΡΟΣΥΝΗ ΣΑΜΑΚΟΒΛΗ" userId="S::ds21142@office365.uop.gr::c7703b71-8e11-4a83-9069-6b48ed9d674b" providerId="AD" clId="Web-{3F8FF604-1F90-EAA0-6DD5-8025A163F510}" dt="2024-06-02T21:11:20.075" v="1284" actId="1076"/>
          <ac:picMkLst>
            <pc:docMk/>
            <pc:sldMk cId="2336015013" sldId="271"/>
            <ac:picMk id="3" creationId="{2B9B2482-00ED-E107-062F-9B7C2198984C}"/>
          </ac:picMkLst>
        </pc:picChg>
        <pc:picChg chg="add mod">
          <ac:chgData name="ΕΥΦΡΟΣΥΝΗ ΣΑΜΑΚΟΒΛΗ" userId="S::ds21142@office365.uop.gr::c7703b71-8e11-4a83-9069-6b48ed9d674b" providerId="AD" clId="Web-{3F8FF604-1F90-EAA0-6DD5-8025A163F510}" dt="2024-06-02T21:15:10.133" v="1292" actId="1076"/>
          <ac:picMkLst>
            <pc:docMk/>
            <pc:sldMk cId="2336015013" sldId="271"/>
            <ac:picMk id="5" creationId="{F576484B-796C-E76B-2BE3-DC141967CEF6}"/>
          </ac:picMkLst>
        </pc:picChg>
      </pc:sldChg>
      <pc:sldChg chg="modTransition addAnim">
        <pc:chgData name="ΕΥΦΡΟΣΥΝΗ ΣΑΜΑΚΟΒΛΗ" userId="S::ds21142@office365.uop.gr::c7703b71-8e11-4a83-9069-6b48ed9d674b" providerId="AD" clId="Web-{3F8FF604-1F90-EAA0-6DD5-8025A163F510}" dt="2024-06-02T21:16:30.635" v="1297"/>
        <pc:sldMkLst>
          <pc:docMk/>
          <pc:sldMk cId="1393028098" sldId="272"/>
        </pc:sldMkLst>
      </pc:sldChg>
      <pc:sldChg chg="addSp modSp new mod modTransition setBg">
        <pc:chgData name="ΕΥΦΡΟΣΥΝΗ ΣΑΜΑΚΟΒΛΗ" userId="S::ds21142@office365.uop.gr::c7703b71-8e11-4a83-9069-6b48ed9d674b" providerId="AD" clId="Web-{3F8FF604-1F90-EAA0-6DD5-8025A163F510}" dt="2024-06-02T21:18:46.328" v="1326"/>
        <pc:sldMkLst>
          <pc:docMk/>
          <pc:sldMk cId="3323273166" sldId="273"/>
        </pc:sldMkLst>
        <pc:spChg chg="add mod">
          <ac:chgData name="ΕΥΦΡΟΣΥΝΗ ΣΑΜΑΚΟΒΛΗ" userId="S::ds21142@office365.uop.gr::c7703b71-8e11-4a83-9069-6b48ed9d674b" providerId="AD" clId="Web-{3F8FF604-1F90-EAA0-6DD5-8025A163F510}" dt="2024-06-02T21:18:30.858" v="1325"/>
          <ac:spMkLst>
            <pc:docMk/>
            <pc:sldMk cId="3323273166" sldId="273"/>
            <ac:spMk id="3" creationId="{E6B30338-F041-7E69-D649-3187C8866734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21:18:30.858" v="1325"/>
          <ac:spMkLst>
            <pc:docMk/>
            <pc:sldMk cId="3323273166" sldId="273"/>
            <ac:spMk id="8" creationId="{7DA3C418-758E-4180-A5D0-8655D6804587}"/>
          </ac:spMkLst>
        </pc:spChg>
        <pc:spChg chg="add">
          <ac:chgData name="ΕΥΦΡΟΣΥΝΗ ΣΑΜΑΚΟΒΛΗ" userId="S::ds21142@office365.uop.gr::c7703b71-8e11-4a83-9069-6b48ed9d674b" providerId="AD" clId="Web-{3F8FF604-1F90-EAA0-6DD5-8025A163F510}" dt="2024-06-02T21:18:30.858" v="1325"/>
          <ac:spMkLst>
            <pc:docMk/>
            <pc:sldMk cId="3323273166" sldId="273"/>
            <ac:spMk id="10" creationId="{28C8EF06-5EC3-4883-AFAF-D74FF46550FB}"/>
          </ac:spMkLst>
        </pc:spChg>
        <pc:picChg chg="add mod">
          <ac:chgData name="ΕΥΦΡΟΣΥΝΗ ΣΑΜΑΚΟΒΛΗ" userId="S::ds21142@office365.uop.gr::c7703b71-8e11-4a83-9069-6b48ed9d674b" providerId="AD" clId="Web-{3F8FF604-1F90-EAA0-6DD5-8025A163F510}" dt="2024-06-02T21:18:30.858" v="1325"/>
          <ac:picMkLst>
            <pc:docMk/>
            <pc:sldMk cId="3323273166" sldId="273"/>
            <ac:picMk id="2" creationId="{31331872-3C7D-F7D9-DFC3-D3732ABD5D0C}"/>
          </ac:picMkLst>
        </pc:picChg>
      </pc:sldChg>
      <pc:sldChg chg="new del">
        <pc:chgData name="ΕΥΦΡΟΣΥΝΗ ΣΑΜΑΚΟΒΛΗ" userId="S::ds21142@office365.uop.gr::c7703b71-8e11-4a83-9069-6b48ed9d674b" providerId="AD" clId="Web-{3F8FF604-1F90-EAA0-6DD5-8025A163F510}" dt="2024-06-02T21:21:40.227" v="1328"/>
        <pc:sldMkLst>
          <pc:docMk/>
          <pc:sldMk cId="2006450823" sldId="274"/>
        </pc:sldMkLst>
      </pc:sldChg>
    </pc:docChg>
  </pc:docChgLst>
  <pc:docChgLst>
    <pc:chgData name="tsampolga@gmail.com" userId="S::urn:spo:guest#tsampolga@gmail.com::" providerId="AD" clId="Web-{A5BE8B5D-C693-A646-FDD0-B1353E1EB691}"/>
    <pc:docChg chg="modSld">
      <pc:chgData name="tsampolga@gmail.com" userId="S::urn:spo:guest#tsampolga@gmail.com::" providerId="AD" clId="Web-{A5BE8B5D-C693-A646-FDD0-B1353E1EB691}" dt="2024-06-03T13:54:25.975" v="7" actId="20577"/>
      <pc:docMkLst>
        <pc:docMk/>
      </pc:docMkLst>
      <pc:sldChg chg="modSp">
        <pc:chgData name="tsampolga@gmail.com" userId="S::urn:spo:guest#tsampolga@gmail.com::" providerId="AD" clId="Web-{A5BE8B5D-C693-A646-FDD0-B1353E1EB691}" dt="2024-06-03T13:52:59.800" v="3" actId="20577"/>
        <pc:sldMkLst>
          <pc:docMk/>
          <pc:sldMk cId="3577123519" sldId="264"/>
        </pc:sldMkLst>
        <pc:spChg chg="mod">
          <ac:chgData name="tsampolga@gmail.com" userId="S::urn:spo:guest#tsampolga@gmail.com::" providerId="AD" clId="Web-{A5BE8B5D-C693-A646-FDD0-B1353E1EB691}" dt="2024-06-03T13:52:59.800" v="3" actId="20577"/>
          <ac:spMkLst>
            <pc:docMk/>
            <pc:sldMk cId="3577123519" sldId="264"/>
            <ac:spMk id="2" creationId="{A4116DE5-38A8-8A90-DB34-B74537038A31}"/>
          </ac:spMkLst>
        </pc:spChg>
        <pc:spChg chg="mod">
          <ac:chgData name="tsampolga@gmail.com" userId="S::urn:spo:guest#tsampolga@gmail.com::" providerId="AD" clId="Web-{A5BE8B5D-C693-A646-FDD0-B1353E1EB691}" dt="2024-06-03T13:52:53.612" v="1" actId="20577"/>
          <ac:spMkLst>
            <pc:docMk/>
            <pc:sldMk cId="3577123519" sldId="264"/>
            <ac:spMk id="6" creationId="{9659A0BE-43FE-2389-E50D-894103CC1F4C}"/>
          </ac:spMkLst>
        </pc:spChg>
      </pc:sldChg>
      <pc:sldChg chg="modSp">
        <pc:chgData name="tsampolga@gmail.com" userId="S::urn:spo:guest#tsampolga@gmail.com::" providerId="AD" clId="Web-{A5BE8B5D-C693-A646-FDD0-B1353E1EB691}" dt="2024-06-03T13:54:25.975" v="7" actId="20577"/>
        <pc:sldMkLst>
          <pc:docMk/>
          <pc:sldMk cId="2701862141" sldId="269"/>
        </pc:sldMkLst>
        <pc:spChg chg="mod">
          <ac:chgData name="tsampolga@gmail.com" userId="S::urn:spo:guest#tsampolga@gmail.com::" providerId="AD" clId="Web-{A5BE8B5D-C693-A646-FDD0-B1353E1EB691}" dt="2024-06-03T13:54:25.975" v="7" actId="20577"/>
          <ac:spMkLst>
            <pc:docMk/>
            <pc:sldMk cId="2701862141" sldId="269"/>
            <ac:spMk id="4" creationId="{0ED33660-1486-D9D4-6313-E6457626FFA0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6-02T19:11:43.89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32888 2017 16383 0 0,'0'-4'0'0'0,"9"-8"0"0"0,14 0 0 0 0,7-4 0 0 0,9 1 0 0 0,7 3 0 0 0,0 3 0 0 0,-2 4 0 0 0,1 3 0 0 0,7 1 0 0 0,5 1 0 0 0,-3 5 0 0 0,-5 7 0 0 0,-7 1 0 0 0,-5 4 0 0 0,-9 3 0 0 0,-9 4 0 0 0,-8 2 0 0 0,-6 6 0 0 0,-4 3 0 0 0,-1 5 0 0 0,-2 6 0 0 0,0-1 0 0 0,0 8 0 0 0,-4 3 0 0 0,-1-2 0 0 0,0-1 0 0 0,2-4 0 0 0,-3-2 0 0 0,-1 2 0 0 0,2-3 0 0 0,-3 6 0 0 0,0-2 0 0 0,-3 6 0 0 0,0 2 0 0 0,4 2 0 0 0,2 0 0 0 0,2-5 0 0 0,3-7 0 0 0,1-2 0 0 0,1 0 0 0 0,5-1 0 0 0,7 0 0 0 0,1-3 0 0 0,4-7 0 0 0,-2-6 0 0 0,2-3 0 0 0,3 0 0 0 0,3-6 0 0 0,2 0 0 0 0,-3 1 0 0 0,4-4 0 0 0,8 1 0 0 0,3-3 0 0 0,5 1 0 0 0,5-2 0 0 0,4-4 0 0 0,3 2 0 0 0,-3-2 0 0 0,0 3 0 0 0,1-1 0 0 0,-3-3 0 0 0,-6-2 0 0 0,0 1 0 0 0,-2 1 0 0 0,-4 3 0 0 0,-3 4 0 0 0,-7 0 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customXml" Target="../ink/ink1.xml"/><Relationship Id="rId10" Type="http://schemas.openxmlformats.org/officeDocument/2006/relationships/image" Target="../media/image19.sv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57869" y="399075"/>
            <a:ext cx="4182405" cy="2215923"/>
          </a:xfrm>
        </p:spPr>
        <p:txBody>
          <a:bodyPr anchor="b">
            <a:normAutofit/>
          </a:bodyPr>
          <a:lstStyle/>
          <a:p>
            <a:r>
              <a:rPr lang="en-US" sz="3200" b="1" i="1" err="1">
                <a:latin typeface="WordVisi_MSFontService"/>
              </a:rPr>
              <a:t>Πληροφορι</a:t>
            </a:r>
            <a:r>
              <a:rPr lang="en-US" sz="3200" b="1" i="1">
                <a:latin typeface="WordVisi_MSFontService"/>
              </a:rPr>
              <a:t>α</a:t>
            </a:r>
            <a:r>
              <a:rPr lang="en-US" sz="3200" b="1" i="1" err="1">
                <a:latin typeface="WordVisi_MSFontService"/>
              </a:rPr>
              <a:t>κά</a:t>
            </a:r>
            <a:r>
              <a:rPr lang="en-US" sz="3200" b="1" i="1">
                <a:latin typeface="WordVisi_MSFontService"/>
              </a:rPr>
              <a:t> </a:t>
            </a:r>
            <a:r>
              <a:rPr lang="en-US" sz="3200" b="1" i="1" err="1">
                <a:latin typeface="WordVisi_MSFontService"/>
              </a:rPr>
              <a:t>συστήμ</a:t>
            </a:r>
            <a:r>
              <a:rPr lang="en-US" sz="3200" b="1" i="1">
                <a:latin typeface="WordVisi_MSFontService"/>
              </a:rPr>
              <a:t>ατα</a:t>
            </a:r>
          </a:p>
          <a:p>
            <a:r>
              <a:rPr lang="en-US" sz="3600" b="1">
                <a:solidFill>
                  <a:schemeClr val="tx1">
                    <a:lumMod val="85000"/>
                    <a:lumOff val="15000"/>
                  </a:schemeClr>
                </a:solidFill>
                <a:latin typeface="WordVisi_MSFontService"/>
              </a:rPr>
              <a:t>2023-24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5546" y="5019533"/>
            <a:ext cx="2895600" cy="1289676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  <a:t>ΠΑΡΟΥΣΙΑΖΟΥΝ:</a:t>
            </a:r>
            <a:br>
              <a:rPr lang="en-US" sz="16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l-GR" sz="1400">
                <a:solidFill>
                  <a:schemeClr val="accent5"/>
                </a:solidFill>
                <a:ea typeface="+mn-lt"/>
                <a:cs typeface="+mn-lt"/>
              </a:rPr>
              <a:t>ΤΣΑΜΠΑ ΟΛΓΑ</a:t>
            </a:r>
            <a:r>
              <a:rPr lang="el-GR" sz="1400">
                <a:solidFill>
                  <a:schemeClr val="bg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br>
              <a:rPr lang="el-GR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l-GR" sz="1400">
                <a:solidFill>
                  <a:srgbClr val="000000"/>
                </a:solidFill>
                <a:ea typeface="+mn-lt"/>
                <a:cs typeface="+mn-lt"/>
              </a:rPr>
              <a:t>2017127</a:t>
            </a:r>
            <a:br>
              <a:rPr lang="el-GR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l-GR" sz="1400">
                <a:solidFill>
                  <a:schemeClr val="accent5"/>
                </a:solidFill>
                <a:ea typeface="+mn-lt"/>
                <a:cs typeface="+mn-lt"/>
              </a:rPr>
              <a:t>ΜΑΡΙΑ ΣΠΥΡΙΔΟΥΛΑ ΚΑΡΑΒΙΑ</a:t>
            </a:r>
            <a:br>
              <a:rPr lang="el-GR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l-GR" sz="1400">
                <a:solidFill>
                  <a:srgbClr val="000000"/>
                </a:solidFill>
                <a:ea typeface="+mn-lt"/>
                <a:cs typeface="+mn-lt"/>
              </a:rPr>
              <a:t>2026202100049</a:t>
            </a:r>
            <a:br>
              <a:rPr lang="el-GR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l-GR" sz="1400">
                <a:solidFill>
                  <a:schemeClr val="accent5"/>
                </a:solidFill>
                <a:ea typeface="+mn-lt"/>
                <a:cs typeface="+mn-lt"/>
              </a:rPr>
              <a:t>ΕΥΦΡΟΣΥΝΗ ΣΑΜΑΚΟΒΛΗ</a:t>
            </a:r>
            <a:br>
              <a:rPr lang="el-GR" sz="1400">
                <a:solidFill>
                  <a:srgbClr val="000000"/>
                </a:solidFill>
                <a:ea typeface="+mn-lt"/>
                <a:cs typeface="+mn-lt"/>
              </a:rPr>
            </a:br>
            <a:r>
              <a:rPr lang="el-GR" sz="1400">
                <a:solidFill>
                  <a:srgbClr val="000000"/>
                </a:solidFill>
                <a:ea typeface="+mn-lt"/>
                <a:cs typeface="+mn-lt"/>
              </a:rPr>
              <a:t>2026202100142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6" name="Picture 5" descr="A street with cars parked on it&#10;&#10;Description automatically generated">
            <a:extLst>
              <a:ext uri="{FF2B5EF4-FFF2-40B4-BE49-F238E27FC236}">
                <a16:creationId xmlns:a16="http://schemas.microsoft.com/office/drawing/2014/main" id="{F1C05D35-D4FD-262A-684D-4CCBC6CA99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536" b="3893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2443E7-9C5F-6429-10CB-9269939A860F}"/>
              </a:ext>
            </a:extLst>
          </p:cNvPr>
          <p:cNvSpPr txBox="1"/>
          <p:nvPr/>
        </p:nvSpPr>
        <p:spPr>
          <a:xfrm>
            <a:off x="7508604" y="489098"/>
            <a:ext cx="3943436" cy="178552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i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ΤΕΧΝΟΛΟΓΙΑ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4677CD5-96A6-21BA-9F1B-D43040E1A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56" y="295990"/>
            <a:ext cx="2919090" cy="2868007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DEA9749-E32E-1669-A9C1-4A265C43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6790" y="484940"/>
            <a:ext cx="3217333" cy="2533649"/>
          </a:xfrm>
          <a:prstGeom prst="rect">
            <a:avLst/>
          </a:prstGeom>
        </p:spPr>
      </p:pic>
      <p:grpSp>
        <p:nvGrpSpPr>
          <p:cNvPr id="13" name="Graphic 38">
            <a:extLst>
              <a:ext uri="{FF2B5EF4-FFF2-40B4-BE49-F238E27FC236}">
                <a16:creationId xmlns:a16="http://schemas.microsoft.com/office/drawing/2014/main" id="{1E8369D0-2C3B-4E27-AC6C-A246AC28C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7174" y="5065603"/>
            <a:ext cx="1910252" cy="622574"/>
            <a:chOff x="2142702" y="4128632"/>
            <a:chExt cx="1990951" cy="648875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3D5586F-4573-4C57-9793-1EBFDC89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42702" y="4128632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EED35EF-93A0-4921-941C-ECC67AE2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42702" y="4491277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E9882D33-15D0-4347-9437-0D7403292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158" y="3743870"/>
            <a:ext cx="3924904" cy="2430658"/>
          </a:xfrm>
          <a:prstGeom prst="rect">
            <a:avLst/>
          </a:prstGeom>
        </p:spPr>
      </p:pic>
      <p:sp>
        <p:nvSpPr>
          <p:cNvPr id="17" name="Graphic 212">
            <a:extLst>
              <a:ext uri="{FF2B5EF4-FFF2-40B4-BE49-F238E27FC236}">
                <a16:creationId xmlns:a16="http://schemas.microsoft.com/office/drawing/2014/main" id="{E7C065BD-BDC2-4800-908F-25C30F042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Graphic 212">
            <a:extLst>
              <a:ext uri="{FF2B5EF4-FFF2-40B4-BE49-F238E27FC236}">
                <a16:creationId xmlns:a16="http://schemas.microsoft.com/office/drawing/2014/main" id="{612A1BC7-2F25-41BC-A0DC-8680CE996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803" y="4091012"/>
            <a:ext cx="869294" cy="86929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237D12-494C-DFD6-B126-B9363858170E}"/>
              </a:ext>
            </a:extLst>
          </p:cNvPr>
          <p:cNvSpPr txBox="1"/>
          <p:nvPr/>
        </p:nvSpPr>
        <p:spPr>
          <a:xfrm>
            <a:off x="7508604" y="2455101"/>
            <a:ext cx="3943437" cy="37207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  <a:latin typeface="WordVisi_MSFontService"/>
              </a:rPr>
              <a:t>Πολύ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θα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την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χαρα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κτήριζ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αν σαν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μι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ετ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ιρεί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μετ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φορών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 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λλ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στην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πρα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γμ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τικότητ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είν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αι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έν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οργ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νισμός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ου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αναπ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τύσσει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εφ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ρμογές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. 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WordVisi_MSFontService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WordVisi_MSFontService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>
                <a:solidFill>
                  <a:schemeClr val="bg1"/>
                </a:solidFill>
                <a:latin typeface="WordVisi_MSFontService"/>
              </a:rPr>
              <a:t>Η Uber 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ροσφέρει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ολλές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 </a:t>
            </a:r>
            <a:r>
              <a:rPr lang="en-US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Open Source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 υπ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ηρεσίες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στην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κοινότητ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 όπ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ου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χρησιμο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π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οιεί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 και η </a:t>
            </a:r>
            <a:r>
              <a:rPr lang="en-US" err="1">
                <a:solidFill>
                  <a:schemeClr val="bg1"/>
                </a:solidFill>
                <a:latin typeface="WordVisi_MSFontService"/>
              </a:rPr>
              <a:t>ίδι</a:t>
            </a:r>
            <a:r>
              <a:rPr lang="en-US">
                <a:solidFill>
                  <a:schemeClr val="bg1"/>
                </a:solidFill>
                <a:latin typeface="WordVisi_MSFontService"/>
              </a:rPr>
              <a:t>α.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F2A4EE-1395-71C6-537E-612342D3D085}"/>
              </a:ext>
            </a:extLst>
          </p:cNvPr>
          <p:cNvSpPr txBox="1"/>
          <p:nvPr/>
        </p:nvSpPr>
        <p:spPr>
          <a:xfrm>
            <a:off x="5062945" y="301316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chemeClr val="bg1"/>
                </a:solidFill>
              </a:rPr>
              <a:t>DevOps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B01E95-E24F-32FD-9AFA-EA95DB82655B}"/>
              </a:ext>
            </a:extLst>
          </p:cNvPr>
          <p:cNvSpPr txBox="1"/>
          <p:nvPr/>
        </p:nvSpPr>
        <p:spPr>
          <a:xfrm>
            <a:off x="822960" y="3171006"/>
            <a:ext cx="26430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</a:rPr>
              <a:t>Application and Data Tools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B43DCF-2FD0-07BF-93EA-173EE5A8278C}"/>
              </a:ext>
            </a:extLst>
          </p:cNvPr>
          <p:cNvSpPr txBox="1"/>
          <p:nvPr/>
        </p:nvSpPr>
        <p:spPr>
          <a:xfrm>
            <a:off x="2720339" y="6163490"/>
            <a:ext cx="1763486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WordVisi_MSFontService"/>
              </a:rPr>
              <a:t>Business Tools</a:t>
            </a: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99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B747107-9C2A-E3D8-80D6-479DBA1340BB}"/>
              </a:ext>
            </a:extLst>
          </p:cNvPr>
          <p:cNvSpPr txBox="1"/>
          <p:nvPr/>
        </p:nvSpPr>
        <p:spPr>
          <a:xfrm>
            <a:off x="890451" y="585651"/>
            <a:ext cx="32548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Εξατομίκευση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F8288-DAA6-3C5A-401B-108797F1D9BB}"/>
              </a:ext>
            </a:extLst>
          </p:cNvPr>
          <p:cNvSpPr txBox="1"/>
          <p:nvPr/>
        </p:nvSpPr>
        <p:spPr>
          <a:xfrm>
            <a:off x="894805" y="1391194"/>
            <a:ext cx="7979227" cy="47397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400">
                <a:ea typeface="+mn-lt"/>
                <a:cs typeface="+mn-lt"/>
              </a:rPr>
              <a:t>Μερικά από τα δεδομένα τα οποία συλλέγονται είναι τα εξής: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Πληροφορίες</a:t>
            </a:r>
            <a: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λογ</a:t>
            </a:r>
            <a: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ρι</a:t>
            </a:r>
            <a: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σμού</a:t>
            </a:r>
            <a:b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Background Check Information</a:t>
            </a: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(για οδηγούς και άτομα παράδοσης)</a:t>
            </a:r>
            <a:b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l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Έγγραφα για ταυτοποίηση</a:t>
            </a:r>
            <a:b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l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n-US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User Content</a:t>
            </a: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– Μ</a:t>
            </a:r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ηνύματα, κλήσης, σχόλια για οδηγούς και εστιατόρια.</a:t>
            </a:r>
            <a:b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Ιστορικό ταξιδιών και τοποθεσίες </a:t>
            </a:r>
            <a:b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Πληροφορίες συναλλαγής</a:t>
            </a:r>
            <a:b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Χρήση της εφαρμογής</a:t>
            </a:r>
            <a:b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</a:b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Πληροφορίες της συσκευής</a:t>
            </a: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algn="l"/>
            <a:endParaRPr lang="en-US"/>
          </a:p>
        </p:txBody>
      </p:sp>
      <p:pic>
        <p:nvPicPr>
          <p:cNvPr id="5" name="Picture 4" descr="A group of cookies with a bite taken out of it&#10;&#10;Description automatically generated">
            <a:extLst>
              <a:ext uri="{FF2B5EF4-FFF2-40B4-BE49-F238E27FC236}">
                <a16:creationId xmlns:a16="http://schemas.microsoft.com/office/drawing/2014/main" id="{E64ECD53-1034-5602-0021-F3BB4FB8F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78" y="3581713"/>
            <a:ext cx="2938847" cy="2649897"/>
          </a:xfrm>
          <a:prstGeom prst="rect">
            <a:avLst/>
          </a:prstGeom>
        </p:spPr>
      </p:pic>
      <p:pic>
        <p:nvPicPr>
          <p:cNvPr id="9" name="Graphic 8" descr="Chevron arrows outline">
            <a:extLst>
              <a:ext uri="{FF2B5EF4-FFF2-40B4-BE49-F238E27FC236}">
                <a16:creationId xmlns:a16="http://schemas.microsoft.com/office/drawing/2014/main" id="{E41CC2F0-3865-84D3-511A-A7FEFCE30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02097" y="140043"/>
            <a:ext cx="1192427" cy="12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684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6E721-DDD5-421F-F8CD-9DBC8A3EEDE2}"/>
              </a:ext>
            </a:extLst>
          </p:cNvPr>
          <p:cNvSpPr txBox="1"/>
          <p:nvPr/>
        </p:nvSpPr>
        <p:spPr>
          <a:xfrm>
            <a:off x="923462" y="476824"/>
            <a:ext cx="37991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Κωδικοποίηση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7395D-740D-21B8-5FE2-775B75445283}"/>
              </a:ext>
            </a:extLst>
          </p:cNvPr>
          <p:cNvSpPr txBox="1"/>
          <p:nvPr/>
        </p:nvSpPr>
        <p:spPr>
          <a:xfrm>
            <a:off x="927816" y="1171831"/>
            <a:ext cx="5083626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Χρησιμοποιούν 2 αλγόριθμοι κρυπτογράφησης:</a:t>
            </a:r>
          </a:p>
          <a:p>
            <a:endParaRPr lang="el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 ένας αλγόριθμος παράγει έναν κρυπτογραφημένου τμήμα του κειμένου των 128-bit ενώ ο άλλος έχει το κλειδί για την αποκωδικοποίηση</a:t>
            </a:r>
            <a:endParaRPr lang="el">
              <a:solidFill>
                <a:schemeClr val="bg1"/>
              </a:solidFill>
              <a:latin typeface="WordVisi_MSFontService"/>
            </a:endParaRPr>
          </a:p>
          <a:p>
            <a:endParaRPr lang="el">
              <a:solidFill>
                <a:schemeClr val="bg1"/>
              </a:solidFill>
              <a:latin typeface="WordVisi_MSFontService"/>
            </a:endParaRPr>
          </a:p>
          <a:p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Χρησιμοποιούνται 4 διαφορετικά κλειδιά</a:t>
            </a:r>
          </a:p>
          <a:p>
            <a:endParaRPr lang="el" sz="1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Κλειδί μεταφοράς - κλειδί κρυπτογράφησης με έλεγχο ταυτότητας του περιεχομένου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Κλειδί συμφωνίας – το κλειδί του παραλήπτη και το ιδιωτικό κλειδί του αποστολέα χρησιμοποιούνται για τη δημιουργία ενός συμμετρικού κλειδιού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Συμμετρικό κλειδί κρυπτογράφησης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Stream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cipher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- κρυπτογράφηση συνεχούς ροής δεδομένων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Block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cipher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- τεμαχίζει το κείμενο σε τμήματα και κρυπτογραφούνται ξεχωριστά.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Κωδικός κλειδί - προέρχεται από έναν κωδικό πρόσβασης ή κάποια άλλη κοινή μυστική μεταβλητή.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endParaRPr lang="el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pic>
        <p:nvPicPr>
          <p:cNvPr id="4" name="Picture 3" descr="What is Symmetric Encryption? Symmetric-Key Algorithms">
            <a:extLst>
              <a:ext uri="{FF2B5EF4-FFF2-40B4-BE49-F238E27FC236}">
                <a16:creationId xmlns:a16="http://schemas.microsoft.com/office/drawing/2014/main" id="{DC334F0F-7DDF-FF6B-40E9-D38EE4A29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405" y="2331720"/>
            <a:ext cx="5453742" cy="2728842"/>
          </a:xfrm>
          <a:prstGeom prst="rect">
            <a:avLst/>
          </a:prstGeom>
        </p:spPr>
      </p:pic>
      <p:pic>
        <p:nvPicPr>
          <p:cNvPr id="6" name="Graphic 5" descr="Morse Code with solid fill">
            <a:extLst>
              <a:ext uri="{FF2B5EF4-FFF2-40B4-BE49-F238E27FC236}">
                <a16:creationId xmlns:a16="http://schemas.microsoft.com/office/drawing/2014/main" id="{C2C170BB-AE73-690E-AF02-D9F179D2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63882" y="263611"/>
            <a:ext cx="1254210" cy="12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8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D79576-4D4F-5AAD-C212-80CEBC2164A2}"/>
              </a:ext>
            </a:extLst>
          </p:cNvPr>
          <p:cNvSpPr txBox="1"/>
          <p:nvPr/>
        </p:nvSpPr>
        <p:spPr>
          <a:xfrm>
            <a:off x="1225731" y="719546"/>
            <a:ext cx="41913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3600" b="1">
                <a:solidFill>
                  <a:schemeClr val="bg1"/>
                </a:solidFill>
                <a:latin typeface="WordVisi_MSFontService"/>
              </a:rPr>
              <a:t>Επικοινωνία - </a:t>
            </a:r>
            <a:r>
              <a:rPr lang="el-GR" sz="3600" b="1" err="1">
                <a:solidFill>
                  <a:schemeClr val="bg1"/>
                </a:solidFill>
                <a:latin typeface="WordVisi_MSFontService"/>
              </a:rPr>
              <a:t>uAct</a:t>
            </a:r>
            <a:endParaRPr lang="en-US" sz="3600" err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7E9D99-5D54-08F6-8AE7-556A14DB1D1D}"/>
              </a:ext>
            </a:extLst>
          </p:cNvPr>
          <p:cNvSpPr txBox="1"/>
          <p:nvPr/>
        </p:nvSpPr>
        <p:spPr>
          <a:xfrm>
            <a:off x="957942" y="1525088"/>
            <a:ext cx="105526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Οι υπάλληλοί χρησιμοποιούν πολλαπλά ανεξάρτητα συστήματα για να στέλνουν και να λαμβάνουν μηνύματα</a:t>
            </a: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5009C-B254-89A1-7DFD-14B73C44C554}"/>
              </a:ext>
            </a:extLst>
          </p:cNvPr>
          <p:cNvSpPr txBox="1"/>
          <p:nvPr/>
        </p:nvSpPr>
        <p:spPr>
          <a:xfrm>
            <a:off x="5639954" y="2120900"/>
            <a:ext cx="559492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Παρέχει μια συγκεντρωτική προβολή των αιτημάτων ενός υπαλλήλου στις διάφορες εφαρμογές.</a:t>
            </a: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Παρακολουθεί, διαχειρίζεται και λαμβάνει μέτρα σε αιτήματα.</a:t>
            </a:r>
            <a:endParaRPr lang="en-US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Εγκρίνει ή απορρίπτει αιτήματα </a:t>
            </a:r>
            <a:endParaRPr lang="el">
              <a:solidFill>
                <a:schemeClr val="bg1"/>
              </a:solidFill>
              <a:latin typeface="WordVisi_MSFontService"/>
            </a:endParaRPr>
          </a:p>
          <a:p>
            <a:endParaRPr lang="en-US"/>
          </a:p>
        </p:txBody>
      </p:sp>
      <p:pic>
        <p:nvPicPr>
          <p:cNvPr id="8" name="Picture 7" descr="Image">
            <a:extLst>
              <a:ext uri="{FF2B5EF4-FFF2-40B4-BE49-F238E27FC236}">
                <a16:creationId xmlns:a16="http://schemas.microsoft.com/office/drawing/2014/main" id="{A236859A-B0BD-06BD-8665-B3BC1D7F0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28" y="4028620"/>
            <a:ext cx="6553197" cy="1918033"/>
          </a:xfrm>
          <a:prstGeom prst="rect">
            <a:avLst/>
          </a:prstGeom>
        </p:spPr>
      </p:pic>
      <p:pic>
        <p:nvPicPr>
          <p:cNvPr id="9" name="Picture 8" descr="Image">
            <a:extLst>
              <a:ext uri="{FF2B5EF4-FFF2-40B4-BE49-F238E27FC236}">
                <a16:creationId xmlns:a16="http://schemas.microsoft.com/office/drawing/2014/main" id="{91DAD2C5-7600-9F61-4252-5096E133D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7" y="1955052"/>
            <a:ext cx="5329379" cy="2936350"/>
          </a:xfrm>
          <a:prstGeom prst="rect">
            <a:avLst/>
          </a:prstGeom>
        </p:spPr>
      </p:pic>
      <p:pic>
        <p:nvPicPr>
          <p:cNvPr id="7" name="Picture 6" descr="Image">
            <a:extLst>
              <a:ext uri="{FF2B5EF4-FFF2-40B4-BE49-F238E27FC236}">
                <a16:creationId xmlns:a16="http://schemas.microsoft.com/office/drawing/2014/main" id="{6570E31C-F30B-7B38-7540-A4BADD361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36" y="4559709"/>
            <a:ext cx="6010563" cy="17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351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EF0144-DD64-58D3-7045-D96C4611040D}"/>
              </a:ext>
            </a:extLst>
          </p:cNvPr>
          <p:cNvSpPr txBox="1"/>
          <p:nvPr/>
        </p:nvSpPr>
        <p:spPr>
          <a:xfrm>
            <a:off x="821871" y="560614"/>
            <a:ext cx="655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Διασφάλιση ποιότητας και </a:t>
            </a:r>
            <a:r>
              <a:rPr lang="en-US" sz="3600">
                <a:solidFill>
                  <a:schemeClr val="bg1"/>
                </a:solidFill>
                <a:latin typeface="WordVisi_MSFontService"/>
              </a:rPr>
              <a:t>testing</a:t>
            </a:r>
          </a:p>
          <a:p>
            <a:pPr algn="l"/>
            <a:endParaRPr lang="en-US"/>
          </a:p>
        </p:txBody>
      </p:sp>
      <p:pic>
        <p:nvPicPr>
          <p:cNvPr id="3" name="Picture 2" descr="hourly_thresholds">
            <a:extLst>
              <a:ext uri="{FF2B5EF4-FFF2-40B4-BE49-F238E27FC236}">
                <a16:creationId xmlns:a16="http://schemas.microsoft.com/office/drawing/2014/main" id="{57B389A1-FE33-B729-457E-CAE20C308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4" y="1486793"/>
            <a:ext cx="5236026" cy="3013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D33660-1486-D9D4-6313-E6457626FFA0}"/>
              </a:ext>
            </a:extLst>
          </p:cNvPr>
          <p:cNvSpPr txBox="1"/>
          <p:nvPr/>
        </p:nvSpPr>
        <p:spPr>
          <a:xfrm>
            <a:off x="819694" y="1715588"/>
            <a:ext cx="4691742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Hailstorm</a:t>
            </a:r>
            <a:endParaRPr lang="en-US" i="1" err="1">
              <a:solidFill>
                <a:schemeClr val="bg1"/>
              </a:solidFill>
              <a:latin typeface="WordVisi_MSFontService"/>
            </a:endParaRPr>
          </a:p>
          <a:p>
            <a:r>
              <a:rPr lang="el" sz="1600" dirty="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Δομημένες προσομοιώσεις για τις περιπτώσεις μεγάλου φόρτου στο σύστημα</a:t>
            </a:r>
            <a:endParaRPr lang="el" sz="1600" dirty="0">
              <a:solidFill>
                <a:schemeClr val="bg1"/>
              </a:solidFill>
              <a:latin typeface="WordVisi_MSFontService"/>
            </a:endParaRPr>
          </a:p>
          <a:p>
            <a:r>
              <a:rPr lang="el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l" i="1" dirty="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uDestroy</a:t>
            </a:r>
            <a:endParaRPr lang="el" i="1" dirty="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r>
              <a:rPr lang="el" sz="1600" dirty="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Χαλάει σκόπιμα τις υπηρεσίες</a:t>
            </a:r>
            <a:endParaRPr lang="el" sz="1600" dirty="0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ADA461-3497-23E8-8D20-C5EF912745A5}"/>
              </a:ext>
            </a:extLst>
          </p:cNvPr>
          <p:cNvSpPr txBox="1"/>
          <p:nvPr/>
        </p:nvSpPr>
        <p:spPr>
          <a:xfrm>
            <a:off x="784712" y="3429499"/>
            <a:ext cx="4517571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Οι υπάλληλοί χρησιμοποιούν μια έκδοση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beta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της εφαρμογής </a:t>
            </a:r>
            <a:endParaRPr lang="en-US" sz="1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Καταγράφουν το σφάλμα και να καταχωρούν στο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uAct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 </a:t>
            </a:r>
            <a:r>
              <a:rPr lang="el" sz="1600">
                <a:solidFill>
                  <a:schemeClr val="bg1"/>
                </a:solidFill>
                <a:ea typeface="+mn-lt"/>
                <a:cs typeface="+mn-lt"/>
              </a:rPr>
              <a:t>σαν ένα </a:t>
            </a:r>
            <a:r>
              <a:rPr lang="el" sz="1600" err="1">
                <a:solidFill>
                  <a:schemeClr val="bg1"/>
                </a:solidFill>
                <a:ea typeface="+mn-lt"/>
                <a:cs typeface="+mn-lt"/>
              </a:rPr>
              <a:t>bug-fix</a:t>
            </a:r>
            <a:r>
              <a:rPr lang="el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l" sz="1600" err="1">
                <a:solidFill>
                  <a:schemeClr val="bg1"/>
                </a:solidFill>
                <a:ea typeface="+mn-lt"/>
                <a:cs typeface="+mn-lt"/>
              </a:rPr>
              <a:t>task</a:t>
            </a:r>
            <a:endParaRPr lang="en-US" sz="1600" err="1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50D91-E534-084C-2F44-C7F7603C91F2}"/>
              </a:ext>
            </a:extLst>
          </p:cNvPr>
          <p:cNvSpPr txBox="1"/>
          <p:nvPr/>
        </p:nvSpPr>
        <p:spPr>
          <a:xfrm>
            <a:off x="787037" y="5083628"/>
            <a:ext cx="1038497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Στην περίπτωση όπου ένας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data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center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«πέσει», οι διαδρομές και όλες οι υπηρεσίες που σχετίζονται με αυτόν αποτυγχάνουν, προωθούνται σε πόλεις οι οποίες είναι γεωγραφικά το πλησιέστερο κέντρο δεδομένων.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</p:txBody>
      </p:sp>
    </p:spTree>
    <p:extLst>
      <p:ext uri="{BB962C8B-B14F-4D97-AF65-F5344CB8AC3E}">
        <p14:creationId xmlns:p14="http://schemas.microsoft.com/office/powerpoint/2010/main" val="2701862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276BC3-C67A-A258-D524-52C130833C89}"/>
              </a:ext>
            </a:extLst>
          </p:cNvPr>
          <p:cNvSpPr txBox="1"/>
          <p:nvPr/>
        </p:nvSpPr>
        <p:spPr>
          <a:xfrm>
            <a:off x="821871" y="560614"/>
            <a:ext cx="76744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Διασφάλιση ποιότητας και </a:t>
            </a:r>
            <a:r>
              <a:rPr lang="en-US" sz="3600">
                <a:solidFill>
                  <a:schemeClr val="bg1"/>
                </a:solidFill>
                <a:latin typeface="WordVisi_MSFontService"/>
              </a:rPr>
              <a:t>testing - Η3</a:t>
            </a:r>
          </a:p>
          <a:p>
            <a:pPr algn="l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A3872-A475-3B9B-731C-736B40430FC7}"/>
              </a:ext>
            </a:extLst>
          </p:cNvPr>
          <p:cNvSpPr txBox="1"/>
          <p:nvPr/>
        </p:nvSpPr>
        <p:spPr>
          <a:xfrm>
            <a:off x="653143" y="1491343"/>
            <a:ext cx="5649685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1600">
                <a:solidFill>
                  <a:schemeClr val="bg1"/>
                </a:solidFill>
                <a:latin typeface="WordVisi_MSFontService"/>
                <a:cs typeface="Times New Roman"/>
              </a:rPr>
              <a:t>Έχουν χωρίσει τη Γη </a:t>
            </a:r>
            <a:r>
              <a:rPr lang="el-GR" sz="1600">
                <a:solidFill>
                  <a:schemeClr val="bg1"/>
                </a:solidFill>
                <a:latin typeface="WordVisi_MSFontService"/>
                <a:ea typeface="+mn-lt"/>
                <a:cs typeface="Times New Roman"/>
              </a:rPr>
              <a:t>με το 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Dymaxion Map Projection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και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εικοσάεδρο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. 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endParaRPr lang="el" sz="1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Γιατί εξάγωνα;</a:t>
            </a:r>
          </a:p>
          <a:p>
            <a:endParaRPr lang="el" sz="1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Ομαλές διαβαθμίσεις ζήτησης που υποδεικνύουν ένα σαφές κέντρο ζήτησης.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Δυναμικές γειτονιές, δεν χάνεται χρόνος και κόπος για την κατανόηση των γειτονιών.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endParaRPr lang="el" sz="1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Πλέγματα – Τρίγωνα, τετράγωνα και εξάγωνα η επιλογή πρέπει να γίνει σύμφωνα με τα παρακάτω κριτήρια: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742950" lvl="1" indent="-285750">
              <a:buFont typeface="Courier New"/>
              <a:buChar char="o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Διέλευση Γείτονα - εξάγωνα, έχουν το ίδια απόσταση στο κέντρο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742950" lvl="1" indent="-285750">
              <a:buFont typeface="Courier New"/>
              <a:buChar char="o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Υποδιαίρεση - τετράγωνα, υποδιαιρούνται τέλεια</a:t>
            </a:r>
          </a:p>
          <a:p>
            <a:pPr marL="742950" lvl="1" indent="-285750">
              <a:buFont typeface="Courier New"/>
              <a:buChar char="o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Παραμόρφωση - η γη είναι σφαιρική τα πλέγματα είναι επίπεδα και </a:t>
            </a:r>
            <a:r>
              <a:rPr lang="el-GR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με το 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Dymaxion Map Projection β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οηθάει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στον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 υπ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ολογισμό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 να π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ρο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β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ληθεί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στο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επίπ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εδο</a:t>
            </a:r>
          </a:p>
          <a:p>
            <a:pPr marL="285750" indent="-285750">
              <a:buFont typeface="Arial"/>
              <a:buChar char="•"/>
            </a:pPr>
            <a:endParaRPr lang="el" sz="1400">
              <a:solidFill>
                <a:schemeClr val="bg1"/>
              </a:solidFill>
            </a:endParaRPr>
          </a:p>
          <a:p>
            <a:endParaRPr lang="el" sz="140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0F8DBBD-0590-D3FC-0D80-D18D0B52D9B9}"/>
              </a:ext>
            </a:extLst>
          </p:cNvPr>
          <p:cNvGrpSpPr/>
          <p:nvPr/>
        </p:nvGrpSpPr>
        <p:grpSpPr>
          <a:xfrm>
            <a:off x="6305550" y="3174546"/>
            <a:ext cx="2283959" cy="2128157"/>
            <a:chOff x="9255579" y="1302204"/>
            <a:chExt cx="2283959" cy="2128157"/>
          </a:xfrm>
        </p:grpSpPr>
        <p:pic>
          <p:nvPicPr>
            <p:cNvPr id="6" name="Picture 5" descr="A map of the state of california&#10;&#10;Description automatically generated">
              <a:extLst>
                <a:ext uri="{FF2B5EF4-FFF2-40B4-BE49-F238E27FC236}">
                  <a16:creationId xmlns:a16="http://schemas.microsoft.com/office/drawing/2014/main" id="{01D3E49E-6A71-D7DE-F73A-BEA94C643E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91663" y="1302204"/>
              <a:ext cx="2047875" cy="1771650"/>
            </a:xfrm>
            <a:prstGeom prst="rect">
              <a:avLst/>
            </a:prstGeom>
          </p:spPr>
        </p:pic>
        <p:pic>
          <p:nvPicPr>
            <p:cNvPr id="7" name="Picture 6" descr="A screenshot of a cellphone&#10;&#10;Description automatically generated">
              <a:extLst>
                <a:ext uri="{FF2B5EF4-FFF2-40B4-BE49-F238E27FC236}">
                  <a16:creationId xmlns:a16="http://schemas.microsoft.com/office/drawing/2014/main" id="{C1D5CAE1-AE77-7E78-E21F-9EC4475E9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5579" y="2077811"/>
              <a:ext cx="1257300" cy="1352550"/>
            </a:xfrm>
            <a:prstGeom prst="rect">
              <a:avLst/>
            </a:prstGeom>
          </p:spPr>
        </p:pic>
      </p:grpSp>
      <p:pic>
        <p:nvPicPr>
          <p:cNvPr id="8" name="Picture 7" descr="A close-up of a polyhedron&#10;&#10;Description automatically generated">
            <a:extLst>
              <a:ext uri="{FF2B5EF4-FFF2-40B4-BE49-F238E27FC236}">
                <a16:creationId xmlns:a16="http://schemas.microsoft.com/office/drawing/2014/main" id="{359388DE-562E-692E-F6B4-DE5742041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0002" y="1525360"/>
            <a:ext cx="1495425" cy="1238250"/>
          </a:xfrm>
          <a:prstGeom prst="rect">
            <a:avLst/>
          </a:prstGeom>
        </p:spPr>
      </p:pic>
      <p:pic>
        <p:nvPicPr>
          <p:cNvPr id="10" name="Picture 9" descr="A hexagon shaped object with a map of the earth&#10;&#10;Description automatically generated">
            <a:extLst>
              <a:ext uri="{FF2B5EF4-FFF2-40B4-BE49-F238E27FC236}">
                <a16:creationId xmlns:a16="http://schemas.microsoft.com/office/drawing/2014/main" id="{CF641B24-6876-34E4-254B-1510FFC4A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631" y="1393371"/>
            <a:ext cx="1495425" cy="13716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6082BEA-3E31-EE17-FD51-BEBA4ED03E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5092" y="206828"/>
            <a:ext cx="2657475" cy="1371600"/>
          </a:xfrm>
          <a:prstGeom prst="rect">
            <a:avLst/>
          </a:prstGeom>
        </p:spPr>
      </p:pic>
      <p:pic>
        <p:nvPicPr>
          <p:cNvPr id="12" name="Picture 11" descr="A map with a blue circle and a red dot&#10;&#10;Description automatically generated">
            <a:extLst>
              <a:ext uri="{FF2B5EF4-FFF2-40B4-BE49-F238E27FC236}">
                <a16:creationId xmlns:a16="http://schemas.microsoft.com/office/drawing/2014/main" id="{9E7D2A21-A303-3131-C263-FBAE5C9E5D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0031" y="4173310"/>
            <a:ext cx="1952625" cy="2495550"/>
          </a:xfrm>
          <a:prstGeom prst="rect">
            <a:avLst/>
          </a:prstGeo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54F49C08-C6EF-7A37-6ECE-DAECDCF1A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1392" y="3179309"/>
            <a:ext cx="1971675" cy="1609725"/>
          </a:xfrm>
          <a:prstGeom prst="rect">
            <a:avLst/>
          </a:prstGeom>
        </p:spPr>
      </p:pic>
      <p:pic>
        <p:nvPicPr>
          <p:cNvPr id="14" name="Picture 13" descr="A blue recycle symbol with a map of the world&#10;&#10;Description automatically generated">
            <a:extLst>
              <a:ext uri="{FF2B5EF4-FFF2-40B4-BE49-F238E27FC236}">
                <a16:creationId xmlns:a16="http://schemas.microsoft.com/office/drawing/2014/main" id="{8E376D23-9F36-3535-425F-8A0E3B5CCD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8149" y="1632176"/>
            <a:ext cx="2200275" cy="113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9860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F953F-1E52-6782-068F-95A596838791}"/>
              </a:ext>
            </a:extLst>
          </p:cNvPr>
          <p:cNvSpPr txBox="1"/>
          <p:nvPr/>
        </p:nvSpPr>
        <p:spPr>
          <a:xfrm>
            <a:off x="298033" y="348284"/>
            <a:ext cx="58020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Επιχειρησιακές Διεργασίες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  <a:p>
            <a:pPr algn="l"/>
            <a:endParaRPr lang="en-US"/>
          </a:p>
        </p:txBody>
      </p:sp>
      <p:pic>
        <p:nvPicPr>
          <p:cNvPr id="3" name="Picture 2" descr="Microservices vs. Monolithic Architecture: Choosing the Right Path for Your  Software">
            <a:extLst>
              <a:ext uri="{FF2B5EF4-FFF2-40B4-BE49-F238E27FC236}">
                <a16:creationId xmlns:a16="http://schemas.microsoft.com/office/drawing/2014/main" id="{2B9B2482-00ED-E107-062F-9B7C21989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8437" y="1361140"/>
            <a:ext cx="6494064" cy="41280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FE5CB8-EF5F-7B62-FB73-6D154B29FAFA}"/>
              </a:ext>
            </a:extLst>
          </p:cNvPr>
          <p:cNvSpPr txBox="1"/>
          <p:nvPr/>
        </p:nvSpPr>
        <p:spPr>
          <a:xfrm>
            <a:off x="412186" y="1709499"/>
            <a:ext cx="484414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Λόγο των πολλαπλών υπηρεσιών που προσφέρει η εταιρεία και των εσωτερικών λειτουργιών η 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Uber 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αποφάσισε να μετάβει από την 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μονολιθικη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(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monolithic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) αρχιτεκτονική σε μια κατανεμημένη αρχιτεκτονική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μικρο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-υπηρεσιών (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microservices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). </a:t>
            </a:r>
          </a:p>
          <a:p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r>
              <a:rPr lang="el" sz="1600">
                <a:solidFill>
                  <a:schemeClr val="bg1"/>
                </a:solidFill>
                <a:latin typeface="WordVisi_MSFontService"/>
              </a:rPr>
              <a:t>Με την αλλαγή του οικοσυστήματος φρόντισαν την άμεση ανταπόκριση στη περιβαλλοντικές αλλαγές που μπορεί να προκύψουν</a:t>
            </a:r>
            <a:endParaRPr lang="el" err="1">
              <a:solidFill>
                <a:schemeClr val="bg1"/>
              </a:solidFill>
            </a:endParaRPr>
          </a:p>
        </p:txBody>
      </p:sp>
      <p:pic>
        <p:nvPicPr>
          <p:cNvPr id="5" name="Graphic 4" descr="Chevron arrows with solid fill">
            <a:extLst>
              <a:ext uri="{FF2B5EF4-FFF2-40B4-BE49-F238E27FC236}">
                <a16:creationId xmlns:a16="http://schemas.microsoft.com/office/drawing/2014/main" id="{F576484B-796C-E76B-2BE3-DC141967C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4503" y="594771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0150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73F3AB-5F37-FCD7-A8E1-699EC6E3356D}"/>
              </a:ext>
            </a:extLst>
          </p:cNvPr>
          <p:cNvSpPr txBox="1"/>
          <p:nvPr/>
        </p:nvSpPr>
        <p:spPr>
          <a:xfrm>
            <a:off x="948145" y="791391"/>
            <a:ext cx="3505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3600">
                <a:solidFill>
                  <a:schemeClr val="bg1"/>
                </a:solidFill>
                <a:latin typeface="WordVisi_MSFontService"/>
              </a:rPr>
              <a:t>Ροή δεδομένων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6CD509-38F1-BA1C-93C7-5529567075D5}"/>
              </a:ext>
            </a:extLst>
          </p:cNvPr>
          <p:cNvSpPr txBox="1"/>
          <p:nvPr/>
        </p:nvSpPr>
        <p:spPr>
          <a:xfrm>
            <a:off x="953588" y="1554480"/>
            <a:ext cx="954677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600" b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Ροή πληροφορίας καταναλωτή - </a:t>
            </a:r>
            <a:r>
              <a:rPr lang="el" sz="1600" b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πάροχο</a:t>
            </a:r>
            <a:r>
              <a:rPr lang="el" sz="1600" b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:</a:t>
            </a: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 πελάτης κάνει την παραγγελία που επιθυμεί και ωθείτε ένα μήνυμα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Event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στον τοπικό διακομιστή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Client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 διακομιστής ωθεί το μήνυμα στους γειτονικούς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πάροχους</a:t>
            </a: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και περιμένει κάποιος να αποδεχτεί το </a:t>
            </a:r>
            <a:r>
              <a:rPr lang="el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Event</a:t>
            </a:r>
            <a:endParaRPr lang="el" sz="1600" err="1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 πελάτης λαμβάνει ειδοποίηση από τον διακομιστεί όταν δημιουργηθεί η σύνδεση και λαμβάνει ένα μήνυμα «καρδιακού παλμού» κάθε 4 δευτερόλεπτα. 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 πελάτης υποθέτει ότι η σύνδεση έχει διακοπεί και επανασυνδέεται εάν δεν δει «καρδιακό παλμό» ή μηνύματα για 7 δευτερόλεπτα.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pPr marL="285750" indent="-285750">
              <a:buFont typeface="Arial"/>
              <a:buChar char="•"/>
            </a:pPr>
            <a:r>
              <a:rPr lang="el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Υπάρχουν πολλαπλές συνδέσεις μεταξύ του ίδιου ζεύγους η οποίες καθορίζονται με ένα αναγνωριστικά ID</a:t>
            </a:r>
            <a:endParaRPr lang="el" sz="1600">
              <a:solidFill>
                <a:schemeClr val="bg1"/>
              </a:solidFill>
              <a:latin typeface="WordVisi_MSFontService"/>
            </a:endParaRPr>
          </a:p>
          <a:p>
            <a:endParaRPr lang="el" sz="1600" b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200C-253C-8529-E9E3-D1286E012E3D}"/>
              </a:ext>
            </a:extLst>
          </p:cNvPr>
          <p:cNvSpPr txBox="1"/>
          <p:nvPr/>
        </p:nvSpPr>
        <p:spPr>
          <a:xfrm>
            <a:off x="954677" y="4106092"/>
            <a:ext cx="595448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" sz="1600" b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Ροή πληροφορίας στον οργανισμό: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  <a:p>
            <a:r>
              <a:rPr lang="el" sz="1600">
                <a:solidFill>
                  <a:schemeClr val="bg1"/>
                </a:solidFill>
                <a:latin typeface="WordVisi_MSFontService"/>
              </a:rPr>
              <a:t>Το κύριο εργαλείο το οποίο χρησιμοποιούν παρακολουθεί αιτήματα από τις πολλαπλές υπηρεσίες, τα </a:t>
            </a:r>
            <a:r>
              <a:rPr lang="el" sz="1600" err="1">
                <a:solidFill>
                  <a:schemeClr val="bg1"/>
                </a:solidFill>
                <a:latin typeface="WordVisi_MSFontService"/>
              </a:rPr>
              <a:t>επανασυναρμολογεί</a:t>
            </a:r>
            <a:r>
              <a:rPr lang="el" sz="1600">
                <a:solidFill>
                  <a:schemeClr val="bg1"/>
                </a:solidFill>
                <a:latin typeface="WordVisi_MSFontService"/>
              </a:rPr>
              <a:t> «μεταφράζοντας τα» για να παρέχουν μια πλήρη εικόνα στις άλλες τεχνολογίες της εφαρμογής. </a:t>
            </a:r>
            <a:endParaRPr lang="el">
              <a:solidFill>
                <a:schemeClr val="bg1"/>
              </a:solidFill>
            </a:endParaRPr>
          </a:p>
          <a:p>
            <a:endParaRPr lang="el" sz="1600" b="1">
              <a:solidFill>
                <a:schemeClr val="bg1"/>
              </a:solidFill>
              <a:latin typeface="WordVisi_MSFontService"/>
            </a:endParaRPr>
          </a:p>
          <a:p>
            <a:endParaRPr lang="en-US"/>
          </a:p>
        </p:txBody>
      </p:sp>
      <p:pic>
        <p:nvPicPr>
          <p:cNvPr id="5" name="Picture 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F6379EFF-21D7-D400-4E5A-77133071DC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5" t="2783" r="-181" b="25232"/>
          <a:stretch/>
        </p:blipFill>
        <p:spPr>
          <a:xfrm>
            <a:off x="7087960" y="3776663"/>
            <a:ext cx="4142022" cy="284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028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31331872-3C7D-F7D9-DFC3-D3732ABD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2" r="-2" b="266"/>
          <a:stretch/>
        </p:blipFill>
        <p:spPr>
          <a:xfrm>
            <a:off x="2915455" y="10"/>
            <a:ext cx="9276545" cy="6857990"/>
          </a:xfrm>
          <a:custGeom>
            <a:avLst/>
            <a:gdLst/>
            <a:ahLst/>
            <a:cxnLst/>
            <a:rect l="l" t="t" r="r" b="b"/>
            <a:pathLst>
              <a:path w="9276545" h="6871647">
                <a:moveTo>
                  <a:pt x="9276545" y="0"/>
                </a:moveTo>
                <a:lnTo>
                  <a:pt x="9276545" y="6858000"/>
                </a:lnTo>
                <a:lnTo>
                  <a:pt x="1546051" y="6871647"/>
                </a:lnTo>
                <a:lnTo>
                  <a:pt x="1535751" y="6828910"/>
                </a:lnTo>
                <a:cubicBezTo>
                  <a:pt x="1530460" y="6775140"/>
                  <a:pt x="1515370" y="6618042"/>
                  <a:pt x="1514301" y="6549029"/>
                </a:cubicBezTo>
                <a:cubicBezTo>
                  <a:pt x="1518045" y="6491396"/>
                  <a:pt x="1528503" y="6450608"/>
                  <a:pt x="1529339" y="6414828"/>
                </a:cubicBezTo>
                <a:cubicBezTo>
                  <a:pt x="1525062" y="6359280"/>
                  <a:pt x="1502062" y="6307149"/>
                  <a:pt x="1493941" y="6268848"/>
                </a:cubicBezTo>
                <a:cubicBezTo>
                  <a:pt x="1502669" y="6254191"/>
                  <a:pt x="1469920" y="6200171"/>
                  <a:pt x="1480613" y="6185025"/>
                </a:cubicBezTo>
                <a:cubicBezTo>
                  <a:pt x="1481020" y="6164522"/>
                  <a:pt x="1458164" y="6060790"/>
                  <a:pt x="1443364" y="6018360"/>
                </a:cubicBezTo>
                <a:cubicBezTo>
                  <a:pt x="1426694" y="5970758"/>
                  <a:pt x="1390307" y="5920074"/>
                  <a:pt x="1380584" y="5899407"/>
                </a:cubicBezTo>
                <a:cubicBezTo>
                  <a:pt x="1370860" y="5878740"/>
                  <a:pt x="1392244" y="5920877"/>
                  <a:pt x="1385023" y="5894356"/>
                </a:cubicBezTo>
                <a:cubicBezTo>
                  <a:pt x="1377800" y="5867835"/>
                  <a:pt x="1345702" y="5770498"/>
                  <a:pt x="1337254" y="5740279"/>
                </a:cubicBezTo>
                <a:cubicBezTo>
                  <a:pt x="1353956" y="5738860"/>
                  <a:pt x="1323673" y="5722040"/>
                  <a:pt x="1334321" y="5713042"/>
                </a:cubicBezTo>
                <a:cubicBezTo>
                  <a:pt x="1343675" y="5706701"/>
                  <a:pt x="1336672" y="5700118"/>
                  <a:pt x="1335877" y="5692870"/>
                </a:cubicBezTo>
                <a:cubicBezTo>
                  <a:pt x="1343201" y="5683812"/>
                  <a:pt x="1329617" y="5652064"/>
                  <a:pt x="1319978" y="5643427"/>
                </a:cubicBezTo>
                <a:cubicBezTo>
                  <a:pt x="1286551" y="5622177"/>
                  <a:pt x="1310947" y="5579803"/>
                  <a:pt x="1285321" y="5562271"/>
                </a:cubicBezTo>
                <a:cubicBezTo>
                  <a:pt x="1281540" y="5556238"/>
                  <a:pt x="1279983" y="5550455"/>
                  <a:pt x="1279815" y="5544867"/>
                </a:cubicBezTo>
                <a:lnTo>
                  <a:pt x="1282507" y="5529404"/>
                </a:lnTo>
                <a:lnTo>
                  <a:pt x="1289604" y="5525378"/>
                </a:lnTo>
                <a:lnTo>
                  <a:pt x="1287766" y="5515726"/>
                </a:lnTo>
                <a:lnTo>
                  <a:pt x="1288829" y="5513051"/>
                </a:lnTo>
                <a:cubicBezTo>
                  <a:pt x="1290896" y="5507946"/>
                  <a:pt x="1292688" y="5502897"/>
                  <a:pt x="1293373" y="5497833"/>
                </a:cubicBezTo>
                <a:cubicBezTo>
                  <a:pt x="1288690" y="5483829"/>
                  <a:pt x="1272696" y="5459278"/>
                  <a:pt x="1260736" y="5429027"/>
                </a:cubicBezTo>
                <a:cubicBezTo>
                  <a:pt x="1238579" y="5396416"/>
                  <a:pt x="1238884" y="5351600"/>
                  <a:pt x="1221610" y="5316328"/>
                </a:cubicBezTo>
                <a:lnTo>
                  <a:pt x="1216099" y="5309330"/>
                </a:lnTo>
                <a:lnTo>
                  <a:pt x="1217278" y="5279477"/>
                </a:lnTo>
                <a:cubicBezTo>
                  <a:pt x="1221588" y="5274318"/>
                  <a:pt x="1222716" y="5266940"/>
                  <a:pt x="1218469" y="5260597"/>
                </a:cubicBezTo>
                <a:lnTo>
                  <a:pt x="1206220" y="5152555"/>
                </a:lnTo>
                <a:cubicBezTo>
                  <a:pt x="1205294" y="5116878"/>
                  <a:pt x="1196908" y="5101727"/>
                  <a:pt x="1212921" y="5046536"/>
                </a:cubicBezTo>
                <a:cubicBezTo>
                  <a:pt x="1234138" y="4987918"/>
                  <a:pt x="1204801" y="4903116"/>
                  <a:pt x="1212183" y="4837345"/>
                </a:cubicBezTo>
                <a:cubicBezTo>
                  <a:pt x="1183151" y="4802424"/>
                  <a:pt x="1209228" y="4821062"/>
                  <a:pt x="1202048" y="4784195"/>
                </a:cubicBezTo>
                <a:cubicBezTo>
                  <a:pt x="1202483" y="4760878"/>
                  <a:pt x="1202919" y="4737561"/>
                  <a:pt x="1203354" y="4714245"/>
                </a:cubicBezTo>
                <a:lnTo>
                  <a:pt x="1201502" y="4700836"/>
                </a:lnTo>
                <a:lnTo>
                  <a:pt x="1194919" y="4697224"/>
                </a:lnTo>
                <a:lnTo>
                  <a:pt x="1187792" y="4677162"/>
                </a:lnTo>
                <a:cubicBezTo>
                  <a:pt x="1186060" y="4669625"/>
                  <a:pt x="1185291" y="4661478"/>
                  <a:pt x="1186080" y="4652429"/>
                </a:cubicBezTo>
                <a:cubicBezTo>
                  <a:pt x="1199189" y="4622456"/>
                  <a:pt x="1167081" y="4571771"/>
                  <a:pt x="1184722" y="4534840"/>
                </a:cubicBezTo>
                <a:cubicBezTo>
                  <a:pt x="1182407" y="4499077"/>
                  <a:pt x="1175424" y="4460227"/>
                  <a:pt x="1172188" y="4437851"/>
                </a:cubicBezTo>
                <a:cubicBezTo>
                  <a:pt x="1161331" y="4428466"/>
                  <a:pt x="1178123" y="4398274"/>
                  <a:pt x="1165306" y="4400581"/>
                </a:cubicBezTo>
                <a:cubicBezTo>
                  <a:pt x="1171061" y="4389819"/>
                  <a:pt x="1173552" y="4346771"/>
                  <a:pt x="1168602" y="4335651"/>
                </a:cubicBezTo>
                <a:lnTo>
                  <a:pt x="1178384" y="4280215"/>
                </a:lnTo>
                <a:lnTo>
                  <a:pt x="1177294" y="4274660"/>
                </a:lnTo>
                <a:cubicBezTo>
                  <a:pt x="1177138" y="4268882"/>
                  <a:pt x="1177520" y="4251103"/>
                  <a:pt x="1177448" y="4245552"/>
                </a:cubicBezTo>
                <a:cubicBezTo>
                  <a:pt x="1177252" y="4244155"/>
                  <a:pt x="1177058" y="4242757"/>
                  <a:pt x="1176863" y="4241361"/>
                </a:cubicBezTo>
                <a:lnTo>
                  <a:pt x="1162386" y="4207167"/>
                </a:lnTo>
                <a:cubicBezTo>
                  <a:pt x="1162950" y="4202536"/>
                  <a:pt x="1174655" y="4199565"/>
                  <a:pt x="1174343" y="4192380"/>
                </a:cubicBezTo>
                <a:lnTo>
                  <a:pt x="1160516" y="4164062"/>
                </a:lnTo>
                <a:lnTo>
                  <a:pt x="1161365" y="4158623"/>
                </a:lnTo>
                <a:lnTo>
                  <a:pt x="1144878" y="4076261"/>
                </a:lnTo>
                <a:lnTo>
                  <a:pt x="1123687" y="4005692"/>
                </a:lnTo>
                <a:lnTo>
                  <a:pt x="1096720" y="3754257"/>
                </a:lnTo>
                <a:cubicBezTo>
                  <a:pt x="1083618" y="3639924"/>
                  <a:pt x="1064313" y="3636659"/>
                  <a:pt x="1047682" y="3517638"/>
                </a:cubicBezTo>
                <a:cubicBezTo>
                  <a:pt x="1048550" y="3477187"/>
                  <a:pt x="1049418" y="3436735"/>
                  <a:pt x="1050285" y="3396284"/>
                </a:cubicBezTo>
                <a:lnTo>
                  <a:pt x="1030166" y="3320814"/>
                </a:lnTo>
                <a:lnTo>
                  <a:pt x="1034128" y="3260443"/>
                </a:lnTo>
                <a:lnTo>
                  <a:pt x="1007751" y="3198916"/>
                </a:lnTo>
                <a:cubicBezTo>
                  <a:pt x="1003323" y="3193074"/>
                  <a:pt x="1001150" y="3187393"/>
                  <a:pt x="1000384" y="3181839"/>
                </a:cubicBezTo>
                <a:cubicBezTo>
                  <a:pt x="1000734" y="3176675"/>
                  <a:pt x="1001085" y="3171511"/>
                  <a:pt x="1001435" y="3166346"/>
                </a:cubicBezTo>
                <a:lnTo>
                  <a:pt x="968918" y="3112638"/>
                </a:lnTo>
                <a:cubicBezTo>
                  <a:pt x="957125" y="3092489"/>
                  <a:pt x="955617" y="3065232"/>
                  <a:pt x="934483" y="3031628"/>
                </a:cubicBezTo>
                <a:cubicBezTo>
                  <a:pt x="914631" y="2997037"/>
                  <a:pt x="908933" y="3005661"/>
                  <a:pt x="879229" y="2948196"/>
                </a:cubicBezTo>
                <a:cubicBezTo>
                  <a:pt x="850845" y="2897154"/>
                  <a:pt x="820829" y="2806798"/>
                  <a:pt x="798666" y="2761198"/>
                </a:cubicBezTo>
                <a:cubicBezTo>
                  <a:pt x="773970" y="2714562"/>
                  <a:pt x="758278" y="2715446"/>
                  <a:pt x="746962" y="2694939"/>
                </a:cubicBezTo>
                <a:lnTo>
                  <a:pt x="712796" y="2614779"/>
                </a:lnTo>
                <a:lnTo>
                  <a:pt x="697701" y="2600020"/>
                </a:lnTo>
                <a:cubicBezTo>
                  <a:pt x="697743" y="2598787"/>
                  <a:pt x="697784" y="2597555"/>
                  <a:pt x="697823" y="2596321"/>
                </a:cubicBezTo>
                <a:lnTo>
                  <a:pt x="679645" y="2572602"/>
                </a:lnTo>
                <a:lnTo>
                  <a:pt x="680789" y="2571831"/>
                </a:lnTo>
                <a:cubicBezTo>
                  <a:pt x="682946" y="2569560"/>
                  <a:pt x="683757" y="2566863"/>
                  <a:pt x="681771" y="2563200"/>
                </a:cubicBezTo>
                <a:cubicBezTo>
                  <a:pt x="705290" y="2562299"/>
                  <a:pt x="688388" y="2558438"/>
                  <a:pt x="680456" y="2547723"/>
                </a:cubicBezTo>
                <a:cubicBezTo>
                  <a:pt x="679482" y="2534148"/>
                  <a:pt x="677183" y="2493617"/>
                  <a:pt x="675922" y="2481749"/>
                </a:cubicBezTo>
                <a:lnTo>
                  <a:pt x="672894" y="2476509"/>
                </a:lnTo>
                <a:lnTo>
                  <a:pt x="673143" y="2476297"/>
                </a:lnTo>
                <a:cubicBezTo>
                  <a:pt x="673152" y="2474932"/>
                  <a:pt x="672405" y="2473126"/>
                  <a:pt x="670567" y="2470561"/>
                </a:cubicBezTo>
                <a:lnTo>
                  <a:pt x="667369" y="2466951"/>
                </a:lnTo>
                <a:lnTo>
                  <a:pt x="661495" y="2456785"/>
                </a:lnTo>
                <a:cubicBezTo>
                  <a:pt x="661510" y="2455387"/>
                  <a:pt x="661525" y="2453987"/>
                  <a:pt x="661540" y="2452588"/>
                </a:cubicBezTo>
                <a:lnTo>
                  <a:pt x="664540" y="2449913"/>
                </a:lnTo>
                <a:lnTo>
                  <a:pt x="663581" y="2449129"/>
                </a:lnTo>
                <a:cubicBezTo>
                  <a:pt x="653014" y="2444453"/>
                  <a:pt x="642406" y="2445872"/>
                  <a:pt x="663129" y="2426579"/>
                </a:cubicBezTo>
                <a:cubicBezTo>
                  <a:pt x="643271" y="2414167"/>
                  <a:pt x="657229" y="2404769"/>
                  <a:pt x="650205" y="2379928"/>
                </a:cubicBezTo>
                <a:cubicBezTo>
                  <a:pt x="634911" y="2374359"/>
                  <a:pt x="634260" y="2365346"/>
                  <a:pt x="638008" y="2354824"/>
                </a:cubicBezTo>
                <a:cubicBezTo>
                  <a:pt x="621083" y="2334576"/>
                  <a:pt x="620949" y="2310146"/>
                  <a:pt x="609851" y="2284299"/>
                </a:cubicBezTo>
                <a:lnTo>
                  <a:pt x="585585" y="2155739"/>
                </a:lnTo>
                <a:lnTo>
                  <a:pt x="581391" y="2152892"/>
                </a:lnTo>
                <a:cubicBezTo>
                  <a:pt x="578821" y="2150768"/>
                  <a:pt x="577525" y="2149149"/>
                  <a:pt x="577083" y="2147807"/>
                </a:cubicBezTo>
                <a:lnTo>
                  <a:pt x="577251" y="2147544"/>
                </a:lnTo>
                <a:lnTo>
                  <a:pt x="546845" y="2085601"/>
                </a:lnTo>
                <a:cubicBezTo>
                  <a:pt x="538270" y="2073917"/>
                  <a:pt x="486356" y="1955894"/>
                  <a:pt x="470837" y="1931362"/>
                </a:cubicBezTo>
                <a:lnTo>
                  <a:pt x="428154" y="1657167"/>
                </a:lnTo>
                <a:lnTo>
                  <a:pt x="392797" y="1510175"/>
                </a:lnTo>
                <a:cubicBezTo>
                  <a:pt x="380165" y="1504446"/>
                  <a:pt x="369910" y="1451095"/>
                  <a:pt x="372847" y="1440507"/>
                </a:cubicBezTo>
                <a:cubicBezTo>
                  <a:pt x="369015" y="1433783"/>
                  <a:pt x="338503" y="1376212"/>
                  <a:pt x="344479" y="1367690"/>
                </a:cubicBezTo>
                <a:cubicBezTo>
                  <a:pt x="332264" y="1342150"/>
                  <a:pt x="321736" y="1310521"/>
                  <a:pt x="299558" y="1287266"/>
                </a:cubicBezTo>
                <a:cubicBezTo>
                  <a:pt x="277380" y="1264010"/>
                  <a:pt x="259203" y="1269909"/>
                  <a:pt x="243216" y="1249403"/>
                </a:cubicBezTo>
                <a:cubicBezTo>
                  <a:pt x="227230" y="1228898"/>
                  <a:pt x="218454" y="1166841"/>
                  <a:pt x="203639" y="1164232"/>
                </a:cubicBezTo>
                <a:cubicBezTo>
                  <a:pt x="192352" y="1144923"/>
                  <a:pt x="198158" y="1133798"/>
                  <a:pt x="169195" y="1087898"/>
                </a:cubicBezTo>
                <a:cubicBezTo>
                  <a:pt x="139228" y="1002950"/>
                  <a:pt x="140891" y="969630"/>
                  <a:pt x="98775" y="910071"/>
                </a:cubicBezTo>
                <a:cubicBezTo>
                  <a:pt x="45025" y="831068"/>
                  <a:pt x="34038" y="817468"/>
                  <a:pt x="43820" y="712632"/>
                </a:cubicBezTo>
                <a:cubicBezTo>
                  <a:pt x="34816" y="659496"/>
                  <a:pt x="43273" y="613587"/>
                  <a:pt x="44748" y="591246"/>
                </a:cubicBezTo>
                <a:lnTo>
                  <a:pt x="36767" y="546725"/>
                </a:lnTo>
                <a:cubicBezTo>
                  <a:pt x="36093" y="528360"/>
                  <a:pt x="35418" y="509996"/>
                  <a:pt x="34744" y="491632"/>
                </a:cubicBezTo>
                <a:cubicBezTo>
                  <a:pt x="34670" y="458441"/>
                  <a:pt x="29296" y="473054"/>
                  <a:pt x="29222" y="439863"/>
                </a:cubicBezTo>
                <a:cubicBezTo>
                  <a:pt x="29152" y="439762"/>
                  <a:pt x="2578" y="397168"/>
                  <a:pt x="2507" y="397065"/>
                </a:cubicBezTo>
                <a:cubicBezTo>
                  <a:pt x="-7796" y="385479"/>
                  <a:pt x="17492" y="336832"/>
                  <a:pt x="9810" y="317232"/>
                </a:cubicBezTo>
                <a:lnTo>
                  <a:pt x="25323" y="268841"/>
                </a:lnTo>
                <a:cubicBezTo>
                  <a:pt x="20582" y="241406"/>
                  <a:pt x="55391" y="238509"/>
                  <a:pt x="50278" y="195107"/>
                </a:cubicBezTo>
                <a:cubicBezTo>
                  <a:pt x="49891" y="157638"/>
                  <a:pt x="41873" y="124837"/>
                  <a:pt x="47653" y="93413"/>
                </a:cubicBezTo>
                <a:cubicBezTo>
                  <a:pt x="41389" y="80245"/>
                  <a:pt x="38874" y="67990"/>
                  <a:pt x="48323" y="56668"/>
                </a:cubicBezTo>
                <a:cubicBezTo>
                  <a:pt x="46028" y="30349"/>
                  <a:pt x="37896" y="18658"/>
                  <a:pt x="38423" y="5323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B30338-F041-7E69-D649-3187C8866734}"/>
              </a:ext>
            </a:extLst>
          </p:cNvPr>
          <p:cNvSpPr txBox="1"/>
          <p:nvPr/>
        </p:nvSpPr>
        <p:spPr>
          <a:xfrm>
            <a:off x="661916" y="2852381"/>
            <a:ext cx="3161940" cy="264024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32327316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0E5B8-5E46-4FF3-0D17-E955B95F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4568" y="197814"/>
            <a:ext cx="5248221" cy="10672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i="1">
                <a:solidFill>
                  <a:schemeClr val="bg1"/>
                </a:solidFill>
                <a:latin typeface="WordVisi_MSFontService"/>
              </a:rPr>
              <a:t>ΕΙΣΑΓΩΓΗ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13" name="Picture Placeholder 12" descr="A hand holding a phone with a car on it&#10;&#10;Description automatically generated">
            <a:extLst>
              <a:ext uri="{FF2B5EF4-FFF2-40B4-BE49-F238E27FC236}">
                <a16:creationId xmlns:a16="http://schemas.microsoft.com/office/drawing/2014/main" id="{F2930CBF-8964-D02E-1013-15AEB436E4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1" b="1"/>
          <a:stretch/>
        </p:blipFill>
        <p:spPr>
          <a:xfrm>
            <a:off x="667878" y="1105704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20C201-EB4E-6C88-978A-6E5991DC13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34868" y="1109855"/>
            <a:ext cx="5237767" cy="17873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i="1">
                <a:solidFill>
                  <a:schemeClr val="bg1"/>
                </a:solidFill>
              </a:rPr>
              <a:t>    Η Uber </a:t>
            </a:r>
            <a:r>
              <a:rPr lang="en-US" i="1" err="1">
                <a:solidFill>
                  <a:schemeClr val="bg1"/>
                </a:solidFill>
              </a:rPr>
              <a:t>είν</a:t>
            </a:r>
            <a:r>
              <a:rPr lang="en-US" i="1">
                <a:solidFill>
                  <a:schemeClr val="bg1"/>
                </a:solidFill>
              </a:rPr>
              <a:t>αι </a:t>
            </a:r>
            <a:r>
              <a:rPr lang="en-US" i="1" err="1">
                <a:solidFill>
                  <a:schemeClr val="bg1"/>
                </a:solidFill>
              </a:rPr>
              <a:t>μι</a:t>
            </a:r>
            <a:r>
              <a:rPr lang="en-US" i="1">
                <a:solidFill>
                  <a:schemeClr val="bg1"/>
                </a:solidFill>
              </a:rPr>
              <a:t>α από </a:t>
            </a:r>
            <a:r>
              <a:rPr lang="en-US" i="1" err="1">
                <a:solidFill>
                  <a:schemeClr val="bg1"/>
                </a:solidFill>
              </a:rPr>
              <a:t>τις</a:t>
            </a:r>
            <a:r>
              <a:rPr lang="en-US" i="1">
                <a:solidFill>
                  <a:schemeClr val="bg1"/>
                </a:solidFill>
              </a:rPr>
              <a:t> π</a:t>
            </a:r>
            <a:r>
              <a:rPr lang="en-US" i="1" err="1">
                <a:solidFill>
                  <a:schemeClr val="bg1"/>
                </a:solidFill>
              </a:rPr>
              <a:t>ιο</a:t>
            </a:r>
            <a:r>
              <a:rPr lang="en-US" i="1">
                <a:solidFill>
                  <a:schemeClr val="bg1"/>
                </a:solidFill>
              </a:rPr>
              <a:t> κα</a:t>
            </a:r>
            <a:r>
              <a:rPr lang="en-US" i="1" err="1">
                <a:solidFill>
                  <a:schemeClr val="bg1"/>
                </a:solidFill>
              </a:rPr>
              <a:t>ινοτόμες</a:t>
            </a:r>
            <a:r>
              <a:rPr lang="en-US" i="1">
                <a:solidFill>
                  <a:schemeClr val="bg1"/>
                </a:solidFill>
              </a:rPr>
              <a:t> και </a:t>
            </a:r>
            <a:r>
              <a:rPr lang="en-US" i="1" err="1">
                <a:solidFill>
                  <a:schemeClr val="bg1"/>
                </a:solidFill>
              </a:rPr>
              <a:t>δι</a:t>
            </a:r>
            <a:r>
              <a:rPr lang="en-US" i="1">
                <a:solidFill>
                  <a:schemeClr val="bg1"/>
                </a:solidFill>
              </a:rPr>
              <a:t>αβ</a:t>
            </a:r>
            <a:r>
              <a:rPr lang="en-US" i="1" err="1">
                <a:solidFill>
                  <a:schemeClr val="bg1"/>
                </a:solidFill>
              </a:rPr>
              <a:t>όητες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ετ</a:t>
            </a:r>
            <a:r>
              <a:rPr lang="en-US" i="1">
                <a:solidFill>
                  <a:schemeClr val="bg1"/>
                </a:solidFill>
              </a:rPr>
              <a:t>α</a:t>
            </a:r>
            <a:r>
              <a:rPr lang="en-US" i="1" err="1">
                <a:solidFill>
                  <a:schemeClr val="bg1"/>
                </a:solidFill>
              </a:rPr>
              <a:t>ιρείες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του</a:t>
            </a:r>
            <a:r>
              <a:rPr lang="en-US" i="1">
                <a:solidFill>
                  <a:schemeClr val="bg1"/>
                </a:solidFill>
              </a:rPr>
              <a:t> 21ου α</a:t>
            </a:r>
            <a:r>
              <a:rPr lang="en-US" i="1" err="1">
                <a:solidFill>
                  <a:schemeClr val="bg1"/>
                </a:solidFill>
              </a:rPr>
              <a:t>ιών</a:t>
            </a:r>
            <a:r>
              <a:rPr lang="en-US" i="1">
                <a:solidFill>
                  <a:schemeClr val="bg1"/>
                </a:solidFill>
              </a:rPr>
              <a:t>α, </a:t>
            </a:r>
            <a:r>
              <a:rPr lang="en-US" i="1" err="1">
                <a:solidFill>
                  <a:schemeClr val="bg1"/>
                </a:solidFill>
              </a:rPr>
              <a:t>φέρνοντ</a:t>
            </a:r>
            <a:r>
              <a:rPr lang="en-US" i="1">
                <a:solidFill>
                  <a:schemeClr val="bg1"/>
                </a:solidFill>
              </a:rPr>
              <a:t>ας επα</a:t>
            </a:r>
            <a:r>
              <a:rPr lang="en-US" i="1" err="1">
                <a:solidFill>
                  <a:schemeClr val="bg1"/>
                </a:solidFill>
              </a:rPr>
              <a:t>νάστ</a:t>
            </a:r>
            <a:r>
              <a:rPr lang="en-US" i="1">
                <a:solidFill>
                  <a:schemeClr val="bg1"/>
                </a:solidFill>
              </a:rPr>
              <a:t>α</a:t>
            </a:r>
            <a:r>
              <a:rPr lang="en-US" i="1" err="1">
                <a:solidFill>
                  <a:schemeClr val="bg1"/>
                </a:solidFill>
              </a:rPr>
              <a:t>ση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στον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τρό</a:t>
            </a:r>
            <a:r>
              <a:rPr lang="en-US" i="1">
                <a:solidFill>
                  <a:schemeClr val="bg1"/>
                </a:solidFill>
              </a:rPr>
              <a:t>πο </a:t>
            </a:r>
            <a:r>
              <a:rPr lang="en-US" i="1" err="1">
                <a:solidFill>
                  <a:schemeClr val="bg1"/>
                </a:solidFill>
              </a:rPr>
              <a:t>με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τον</a:t>
            </a:r>
            <a:r>
              <a:rPr lang="en-US" i="1">
                <a:solidFill>
                  <a:schemeClr val="bg1"/>
                </a:solidFill>
              </a:rPr>
              <a:t> οπ</a:t>
            </a:r>
            <a:r>
              <a:rPr lang="en-US" i="1" err="1">
                <a:solidFill>
                  <a:schemeClr val="bg1"/>
                </a:solidFill>
              </a:rPr>
              <a:t>οίο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μετ</a:t>
            </a:r>
            <a:r>
              <a:rPr lang="en-US" i="1">
                <a:solidFill>
                  <a:schemeClr val="bg1"/>
                </a:solidFill>
              </a:rPr>
              <a:t>α</a:t>
            </a:r>
            <a:r>
              <a:rPr lang="en-US" i="1" err="1">
                <a:solidFill>
                  <a:schemeClr val="bg1"/>
                </a:solidFill>
              </a:rPr>
              <a:t>κινούντ</a:t>
            </a:r>
            <a:r>
              <a:rPr lang="en-US" i="1">
                <a:solidFill>
                  <a:schemeClr val="bg1"/>
                </a:solidFill>
              </a:rPr>
              <a:t>αι </a:t>
            </a:r>
            <a:r>
              <a:rPr lang="en-US" i="1" err="1">
                <a:solidFill>
                  <a:schemeClr val="bg1"/>
                </a:solidFill>
              </a:rPr>
              <a:t>οι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άνθρω</a:t>
            </a:r>
            <a:r>
              <a:rPr lang="en-US" i="1">
                <a:solidFill>
                  <a:schemeClr val="bg1"/>
                </a:solidFill>
              </a:rPr>
              <a:t>π</a:t>
            </a:r>
            <a:r>
              <a:rPr lang="en-US" i="1" err="1">
                <a:solidFill>
                  <a:schemeClr val="bg1"/>
                </a:solidFill>
              </a:rPr>
              <a:t>οι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στις</a:t>
            </a:r>
            <a:r>
              <a:rPr lang="en-US" i="1">
                <a:solidFill>
                  <a:schemeClr val="bg1"/>
                </a:solidFill>
              </a:rPr>
              <a:t> π</a:t>
            </a:r>
            <a:r>
              <a:rPr lang="en-US" i="1" err="1">
                <a:solidFill>
                  <a:schemeClr val="bg1"/>
                </a:solidFill>
              </a:rPr>
              <a:t>όλεις.Σήμερ</a:t>
            </a:r>
            <a:r>
              <a:rPr lang="en-US" i="1">
                <a:solidFill>
                  <a:schemeClr val="bg1"/>
                </a:solidFill>
              </a:rPr>
              <a:t>α, η Uber </a:t>
            </a:r>
            <a:r>
              <a:rPr lang="en-US" i="1" err="1">
                <a:solidFill>
                  <a:schemeClr val="bg1"/>
                </a:solidFill>
              </a:rPr>
              <a:t>έχει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εξελιχθεί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σε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μι</a:t>
            </a:r>
            <a:r>
              <a:rPr lang="en-US" i="1">
                <a:solidFill>
                  <a:schemeClr val="bg1"/>
                </a:solidFill>
              </a:rPr>
              <a:t>α πα</a:t>
            </a:r>
            <a:r>
              <a:rPr lang="en-US" i="1" err="1">
                <a:solidFill>
                  <a:schemeClr val="bg1"/>
                </a:solidFill>
              </a:rPr>
              <a:t>γκόσμι</a:t>
            </a:r>
            <a:r>
              <a:rPr lang="en-US" i="1">
                <a:solidFill>
                  <a:schemeClr val="bg1"/>
                </a:solidFill>
              </a:rPr>
              <a:t>α πλα</a:t>
            </a:r>
            <a:r>
              <a:rPr lang="en-US" i="1" err="1">
                <a:solidFill>
                  <a:schemeClr val="bg1"/>
                </a:solidFill>
              </a:rPr>
              <a:t>τφόρμ</a:t>
            </a:r>
            <a:r>
              <a:rPr lang="en-US" i="1">
                <a:solidFill>
                  <a:schemeClr val="bg1"/>
                </a:solidFill>
              </a:rPr>
              <a:t>α π</a:t>
            </a:r>
            <a:r>
              <a:rPr lang="en-US" i="1" err="1">
                <a:solidFill>
                  <a:schemeClr val="bg1"/>
                </a:solidFill>
              </a:rPr>
              <a:t>ου</a:t>
            </a:r>
            <a:r>
              <a:rPr lang="en-US" i="1">
                <a:solidFill>
                  <a:schemeClr val="bg1"/>
                </a:solidFill>
              </a:rPr>
              <a:t> π</a:t>
            </a:r>
            <a:r>
              <a:rPr lang="en-US" i="1" err="1">
                <a:solidFill>
                  <a:schemeClr val="bg1"/>
                </a:solidFill>
              </a:rPr>
              <a:t>ροσφέρει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μι</a:t>
            </a:r>
            <a:r>
              <a:rPr lang="en-US" i="1">
                <a:solidFill>
                  <a:schemeClr val="bg1"/>
                </a:solidFill>
              </a:rPr>
              <a:t>α π</a:t>
            </a:r>
            <a:r>
              <a:rPr lang="en-US" i="1" err="1">
                <a:solidFill>
                  <a:schemeClr val="bg1"/>
                </a:solidFill>
              </a:rPr>
              <a:t>οικιλί</a:t>
            </a:r>
            <a:r>
              <a:rPr lang="en-US" i="1">
                <a:solidFill>
                  <a:schemeClr val="bg1"/>
                </a:solidFill>
              </a:rPr>
              <a:t>α υπ</a:t>
            </a:r>
            <a:r>
              <a:rPr lang="en-US" i="1" err="1">
                <a:solidFill>
                  <a:schemeClr val="bg1"/>
                </a:solidFill>
              </a:rPr>
              <a:t>ηρεσιών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μετ</a:t>
            </a:r>
            <a:r>
              <a:rPr lang="en-US" i="1">
                <a:solidFill>
                  <a:schemeClr val="bg1"/>
                </a:solidFill>
              </a:rPr>
              <a:t>α</a:t>
            </a:r>
            <a:r>
              <a:rPr lang="en-US" i="1" err="1">
                <a:solidFill>
                  <a:schemeClr val="bg1"/>
                </a:solidFill>
              </a:rPr>
              <a:t>φοράς</a:t>
            </a:r>
            <a:r>
              <a:rPr lang="en-US" i="1">
                <a:solidFill>
                  <a:schemeClr val="bg1"/>
                </a:solidFill>
              </a:rPr>
              <a:t> και πα</a:t>
            </a:r>
            <a:r>
              <a:rPr lang="en-US" i="1" err="1">
                <a:solidFill>
                  <a:schemeClr val="bg1"/>
                </a:solidFill>
              </a:rPr>
              <a:t>ράδοσης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τροφίμων</a:t>
            </a:r>
            <a:r>
              <a:rPr lang="en-US" i="1">
                <a:solidFill>
                  <a:schemeClr val="bg1"/>
                </a:solidFill>
              </a:rPr>
              <a:t>, επ</a:t>
            </a:r>
            <a:r>
              <a:rPr lang="en-US" i="1" err="1">
                <a:solidFill>
                  <a:schemeClr val="bg1"/>
                </a:solidFill>
              </a:rPr>
              <a:t>ηρεάζοντ</a:t>
            </a:r>
            <a:r>
              <a:rPr lang="en-US" i="1">
                <a:solidFill>
                  <a:schemeClr val="bg1"/>
                </a:solidFill>
              </a:rPr>
              <a:t>ας </a:t>
            </a:r>
            <a:r>
              <a:rPr lang="en-US" i="1" err="1">
                <a:solidFill>
                  <a:schemeClr val="bg1"/>
                </a:solidFill>
              </a:rPr>
              <a:t>τον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τρό</a:t>
            </a:r>
            <a:r>
              <a:rPr lang="en-US" i="1">
                <a:solidFill>
                  <a:schemeClr val="bg1"/>
                </a:solidFill>
              </a:rPr>
              <a:t>πο </a:t>
            </a:r>
            <a:r>
              <a:rPr lang="en-US" i="1" err="1">
                <a:solidFill>
                  <a:schemeClr val="bg1"/>
                </a:solidFill>
              </a:rPr>
              <a:t>ζωής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εκ</a:t>
            </a:r>
            <a:r>
              <a:rPr lang="en-US" i="1">
                <a:solidFill>
                  <a:schemeClr val="bg1"/>
                </a:solidFill>
              </a:rPr>
              <a:t>α</a:t>
            </a:r>
            <a:r>
              <a:rPr lang="en-US" i="1" err="1">
                <a:solidFill>
                  <a:schemeClr val="bg1"/>
                </a:solidFill>
              </a:rPr>
              <a:t>τομμυρίων</a:t>
            </a:r>
            <a:r>
              <a:rPr lang="en-US" i="1">
                <a:solidFill>
                  <a:schemeClr val="bg1"/>
                </a:solidFill>
              </a:rPr>
              <a:t> α</a:t>
            </a:r>
            <a:r>
              <a:rPr lang="en-US" i="1" err="1">
                <a:solidFill>
                  <a:schemeClr val="bg1"/>
                </a:solidFill>
              </a:rPr>
              <a:t>νθρώ</a:t>
            </a:r>
            <a:r>
              <a:rPr lang="en-US" i="1">
                <a:solidFill>
                  <a:schemeClr val="bg1"/>
                </a:solidFill>
              </a:rPr>
              <a:t>π</a:t>
            </a:r>
            <a:r>
              <a:rPr lang="en-US" i="1" err="1">
                <a:solidFill>
                  <a:schemeClr val="bg1"/>
                </a:solidFill>
              </a:rPr>
              <a:t>ων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σε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όλο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τον</a:t>
            </a:r>
            <a:r>
              <a:rPr lang="en-US" i="1">
                <a:solidFill>
                  <a:schemeClr val="bg1"/>
                </a:solidFill>
              </a:rPr>
              <a:t> </a:t>
            </a:r>
            <a:r>
              <a:rPr lang="en-US" i="1" err="1">
                <a:solidFill>
                  <a:schemeClr val="bg1"/>
                </a:solidFill>
              </a:rPr>
              <a:t>κόσμο</a:t>
            </a:r>
            <a:r>
              <a:rPr lang="en-US" i="1">
                <a:solidFill>
                  <a:schemeClr val="bg1"/>
                </a:solidFill>
              </a:rPr>
              <a:t>.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4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1891650-D5A9-4CB7-FF97-963ED5EAC313}"/>
              </a:ext>
            </a:extLst>
          </p:cNvPr>
          <p:cNvSpPr txBox="1"/>
          <p:nvPr/>
        </p:nvSpPr>
        <p:spPr>
          <a:xfrm>
            <a:off x="6229865" y="2893540"/>
            <a:ext cx="434545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 i="1" u="none" strike="noStrike">
                <a:solidFill>
                  <a:schemeClr val="bg1"/>
                </a:solidFill>
                <a:latin typeface="WordVisi_MSFontService"/>
                <a:ea typeface="WordVisi_MSFontService"/>
                <a:cs typeface="WordVisi_MSFontService"/>
              </a:rPr>
              <a:t>ΙΣΤΟΡΙΑ ΤΟΥ UBER</a:t>
            </a:r>
            <a:endParaRPr lang="en-US" sz="3200" b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52B505-2A3A-D880-0D78-E795A6AD2689}"/>
              </a:ext>
            </a:extLst>
          </p:cNvPr>
          <p:cNvSpPr txBox="1"/>
          <p:nvPr/>
        </p:nvSpPr>
        <p:spPr>
          <a:xfrm>
            <a:off x="6229864" y="3758512"/>
            <a:ext cx="527221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  Η Uber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ιδρύθηκε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2009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στο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Σαν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Φρ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νσίσκο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της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Κα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λιφόρνι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 από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τους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Garrett Camp και Travis Kalanick. Η 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ρχική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ιδέ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 π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ροήλθε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από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τον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Camp, ο οπ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οίος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έψ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χνε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έν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αν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τρό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πο να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μειώσει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κόστος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της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ιδιωτικής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μετ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φοράς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και να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διευκολύνει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τις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β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όλτες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με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τα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ξί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μέσω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μι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ας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εφ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ρμογής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γι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κινητά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. 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3959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  <p:bldP spid="15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F9456-C591-02D8-2D3E-494F89E5D81E}"/>
              </a:ext>
            </a:extLst>
          </p:cNvPr>
          <p:cNvSpPr txBox="1"/>
          <p:nvPr/>
        </p:nvSpPr>
        <p:spPr>
          <a:xfrm>
            <a:off x="432489" y="298621"/>
            <a:ext cx="601361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 u="none" strike="noStrike">
                <a:solidFill>
                  <a:schemeClr val="bg1"/>
                </a:solidFill>
                <a:latin typeface="WordVisi_MSFontService"/>
                <a:ea typeface="WordVisi_MSFontService"/>
                <a:cs typeface="WordVisi_MSFontService"/>
              </a:rPr>
              <a:t>ΥΠΗΡΕΣΙΕΣ </a:t>
            </a:r>
            <a:r>
              <a:rPr lang="en-US" sz="3600" b="1" i="1">
                <a:solidFill>
                  <a:schemeClr val="bg1"/>
                </a:solidFill>
                <a:latin typeface="WordVisi_MSFontService"/>
                <a:ea typeface="WordVisi_MSFontService"/>
                <a:cs typeface="WordVisi_MSFontService"/>
              </a:rPr>
              <a:t>ΤΗΣ UBER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6280BF-61CB-15F5-603F-57C331A45B7C}"/>
              </a:ext>
            </a:extLst>
          </p:cNvPr>
          <p:cNvSpPr txBox="1"/>
          <p:nvPr/>
        </p:nvSpPr>
        <p:spPr>
          <a:xfrm>
            <a:off x="432486" y="1719648"/>
            <a:ext cx="657997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1. UberX: Η βα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σική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υπ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ηρεσί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της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ετ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ιρεί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ας, η οπ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πα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ρέχει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ροσιτές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μετ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φορές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ιδιωτικών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οχημάτων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5D855F-D094-E83E-5389-3205AE499E8B}"/>
              </a:ext>
            </a:extLst>
          </p:cNvPr>
          <p:cNvSpPr txBox="1"/>
          <p:nvPr/>
        </p:nvSpPr>
        <p:spPr>
          <a:xfrm>
            <a:off x="432485" y="2440458"/>
            <a:ext cx="654908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2.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UberPOOL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: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υπ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ηρεσί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κοινής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χρήσης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τα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ξί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όπ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ου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επιβ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άτες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με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πα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ρόμοι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δρομολόγι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μπ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ορούν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να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μοιρ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στούν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κόστος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ας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δι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δρομής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4C083-9213-00AF-064F-6B715284A561}"/>
              </a:ext>
            </a:extLst>
          </p:cNvPr>
          <p:cNvSpPr txBox="1"/>
          <p:nvPr/>
        </p:nvSpPr>
        <p:spPr>
          <a:xfrm>
            <a:off x="432485" y="3295134"/>
            <a:ext cx="613718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3.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UberBLACK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: Υπ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ηρεσί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μετ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φορών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με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ολυτελή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υτοκίνητ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και επα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γγελμ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τίες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οδηγούς</a:t>
            </a:r>
            <a:endParaRPr lang="en-US" sz="1600" err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AE6FF-D676-EE5B-B53E-4BAAAD17A81C}"/>
              </a:ext>
            </a:extLst>
          </p:cNvPr>
          <p:cNvSpPr txBox="1"/>
          <p:nvPr/>
        </p:nvSpPr>
        <p:spPr>
          <a:xfrm>
            <a:off x="432486" y="4046838"/>
            <a:ext cx="62504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4. UberEATS: Υπ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ηρεσί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 πα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ράδοσης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φα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γητού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από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το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εστι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τόριο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στον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 π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ελάτη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sz="1600">
              <a:solidFill>
                <a:schemeClr val="bg1"/>
              </a:solidFill>
            </a:endParaRPr>
          </a:p>
        </p:txBody>
      </p:sp>
      <p:pic>
        <p:nvPicPr>
          <p:cNvPr id="8" name="Picture 7" descr="AthensCon - ΕΛΑΤΕ ΣΤΟ ATHENSCON ΜΕ ΤΟ UBERX">
            <a:extLst>
              <a:ext uri="{FF2B5EF4-FFF2-40B4-BE49-F238E27FC236}">
                <a16:creationId xmlns:a16="http://schemas.microsoft.com/office/drawing/2014/main" id="{09973B48-269C-7E1D-9BAF-31398085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1378" y="155361"/>
            <a:ext cx="3270164" cy="1398631"/>
          </a:xfrm>
          <a:prstGeom prst="rect">
            <a:avLst/>
          </a:prstGeom>
        </p:spPr>
      </p:pic>
      <p:pic>
        <p:nvPicPr>
          <p:cNvPr id="9" name="Picture 8" descr="uberPOOL San Francisco: Everybody's In! | Uber Blog">
            <a:extLst>
              <a:ext uri="{FF2B5EF4-FFF2-40B4-BE49-F238E27FC236}">
                <a16:creationId xmlns:a16="http://schemas.microsoft.com/office/drawing/2014/main" id="{C1BA3616-D9AF-2292-4CFD-8E9A5A0E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948" y="1740372"/>
            <a:ext cx="3267075" cy="1400175"/>
          </a:xfrm>
          <a:prstGeom prst="rect">
            <a:avLst/>
          </a:prstGeom>
        </p:spPr>
      </p:pic>
      <p:pic>
        <p:nvPicPr>
          <p:cNvPr id="10" name="Picture 9" descr="Ride in Style with UberBLACK. Because you deserve an upgrade | Uber Blog">
            <a:extLst>
              <a:ext uri="{FF2B5EF4-FFF2-40B4-BE49-F238E27FC236}">
                <a16:creationId xmlns:a16="http://schemas.microsoft.com/office/drawing/2014/main" id="{FAC77260-068F-41BF-E67E-D18BD0F49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282" y="3289599"/>
            <a:ext cx="3028950" cy="1514475"/>
          </a:xfrm>
          <a:prstGeom prst="rect">
            <a:avLst/>
          </a:prstGeom>
        </p:spPr>
      </p:pic>
      <p:pic>
        <p:nvPicPr>
          <p:cNvPr id="12" name="Picture 11" descr="A person riding a scooter&#10;&#10;Description automatically generated">
            <a:extLst>
              <a:ext uri="{FF2B5EF4-FFF2-40B4-BE49-F238E27FC236}">
                <a16:creationId xmlns:a16="http://schemas.microsoft.com/office/drawing/2014/main" id="{5492EAB8-AFFF-4F21-7C9B-67F4F92D4F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8562" y="5005515"/>
            <a:ext cx="3309552" cy="1696995"/>
          </a:xfrm>
          <a:prstGeom prst="rect">
            <a:avLst/>
          </a:prstGeom>
        </p:spPr>
      </p:pic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8368DBEE-4B6B-BFA5-1C93-9C71BC4785AF}"/>
              </a:ext>
            </a:extLst>
          </p:cNvPr>
          <p:cNvCxnSpPr/>
          <p:nvPr/>
        </p:nvCxnSpPr>
        <p:spPr>
          <a:xfrm>
            <a:off x="432486" y="5313404"/>
            <a:ext cx="1338648" cy="1215081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9215E15A-E04D-99E7-D2FD-3609BECCB736}"/>
              </a:ext>
            </a:extLst>
          </p:cNvPr>
          <p:cNvCxnSpPr/>
          <p:nvPr/>
        </p:nvCxnSpPr>
        <p:spPr>
          <a:xfrm>
            <a:off x="556054" y="5117756"/>
            <a:ext cx="1431324" cy="1215081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715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759AF6-2414-ECF5-489A-8A213C68F348}"/>
              </a:ext>
            </a:extLst>
          </p:cNvPr>
          <p:cNvSpPr txBox="1"/>
          <p:nvPr/>
        </p:nvSpPr>
        <p:spPr>
          <a:xfrm>
            <a:off x="308919" y="679622"/>
            <a:ext cx="4201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 b="1" i="1" u="none" strike="noStrike">
                <a:solidFill>
                  <a:schemeClr val="bg1"/>
                </a:solidFill>
                <a:latin typeface="WordVisi_MSFontService"/>
                <a:ea typeface="WordVisi_MSFontService"/>
                <a:cs typeface="WordVisi_MSFontService"/>
              </a:rPr>
              <a:t>ΕΠΙΤΕΥΓΜΑΤΑ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E33BB6-860B-C5CB-25FC-455E8BF8FE7E}"/>
              </a:ext>
            </a:extLst>
          </p:cNvPr>
          <p:cNvSpPr txBox="1"/>
          <p:nvPr/>
        </p:nvSpPr>
        <p:spPr>
          <a:xfrm>
            <a:off x="308918" y="1626973"/>
            <a:ext cx="31406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1.Διεθνής επ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έκτ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ση</a:t>
            </a:r>
            <a:endParaRPr lang="en-US" sz="1600" err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4159F-35E7-D02D-F2F0-ABA836B31890}"/>
              </a:ext>
            </a:extLst>
          </p:cNvPr>
          <p:cNvSpPr txBox="1"/>
          <p:nvPr/>
        </p:nvSpPr>
        <p:spPr>
          <a:xfrm>
            <a:off x="308919" y="2172730"/>
            <a:ext cx="279056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2.Τεχνολογικές κα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ινοτομίες</a:t>
            </a:r>
            <a:endParaRPr lang="en-US" sz="1600" err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0FED4B-5E4C-9F18-5746-FFDE87ACE44C}"/>
              </a:ext>
            </a:extLst>
          </p:cNvPr>
          <p:cNvSpPr txBox="1"/>
          <p:nvPr/>
        </p:nvSpPr>
        <p:spPr>
          <a:xfrm>
            <a:off x="308919" y="2769971"/>
            <a:ext cx="279056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  <a:latin typeface="WordVisi_MSFontService"/>
              </a:rPr>
              <a:t>3.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Δημιουργία 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θέσεων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εργ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σί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ας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DC1186-843E-6E83-D7AC-C088B4818683}"/>
              </a:ext>
            </a:extLst>
          </p:cNvPr>
          <p:cNvSpPr txBox="1"/>
          <p:nvPr/>
        </p:nvSpPr>
        <p:spPr>
          <a:xfrm>
            <a:off x="308918" y="3429000"/>
            <a:ext cx="1987378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  <a:latin typeface="WordVisi_MSFontService"/>
              </a:rPr>
              <a:t>4.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UberEATS</a:t>
            </a: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FA0B19-049D-DA1C-F84F-08498B9B990C}"/>
              </a:ext>
            </a:extLst>
          </p:cNvPr>
          <p:cNvSpPr txBox="1"/>
          <p:nvPr/>
        </p:nvSpPr>
        <p:spPr>
          <a:xfrm>
            <a:off x="4510217" y="2172730"/>
            <a:ext cx="69609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ΑΜΦΙΛΕΓΟΜΕΝΑ ΖΗΤΗΜΑΤΑ</a:t>
            </a:r>
            <a:endParaRPr lang="en-US" sz="3600" b="1" i="1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11" name="Picture 10" descr="A building with a glass wall and a sign&#10;&#10;Description automatically generated">
            <a:extLst>
              <a:ext uri="{FF2B5EF4-FFF2-40B4-BE49-F238E27FC236}">
                <a16:creationId xmlns:a16="http://schemas.microsoft.com/office/drawing/2014/main" id="{BE15B9F2-94BB-C423-44E7-0F89E4783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873" t="234" r="374" b="72251"/>
          <a:stretch/>
        </p:blipFill>
        <p:spPr>
          <a:xfrm>
            <a:off x="4508160" y="417040"/>
            <a:ext cx="7078269" cy="12130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10295-CE63-4A16-B9AF-D8019CF62E14}"/>
              </a:ext>
            </a:extLst>
          </p:cNvPr>
          <p:cNvSpPr txBox="1"/>
          <p:nvPr/>
        </p:nvSpPr>
        <p:spPr>
          <a:xfrm>
            <a:off x="4510215" y="3181865"/>
            <a:ext cx="63740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Νομικές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π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ροκλήσεις</a:t>
            </a:r>
            <a:endParaRPr lang="en-US" sz="1600" err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FCD2E0-EB82-176F-B985-6472A6A31F26}"/>
              </a:ext>
            </a:extLst>
          </p:cNvPr>
          <p:cNvSpPr txBox="1"/>
          <p:nvPr/>
        </p:nvSpPr>
        <p:spPr>
          <a:xfrm>
            <a:off x="4510215" y="3768811"/>
            <a:ext cx="332602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Αντίδρ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ση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οδηγών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τα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ξί</a:t>
            </a:r>
            <a:endParaRPr lang="en-US" sz="1600" err="1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220A56-486A-C09D-8969-4B0FF90077C1}"/>
              </a:ext>
            </a:extLst>
          </p:cNvPr>
          <p:cNvSpPr txBox="1"/>
          <p:nvPr/>
        </p:nvSpPr>
        <p:spPr>
          <a:xfrm>
            <a:off x="4510216" y="4366054"/>
            <a:ext cx="2574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Εργ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τικά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δικ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ιώμ</a:t>
            </a:r>
            <a:r>
              <a:rPr lang="en-US" sz="16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ατα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1873C7-7809-ADB7-7856-21959E8B6C98}"/>
              </a:ext>
            </a:extLst>
          </p:cNvPr>
          <p:cNvSpPr txBox="1"/>
          <p:nvPr/>
        </p:nvSpPr>
        <p:spPr>
          <a:xfrm>
            <a:off x="4510216" y="5014783"/>
            <a:ext cx="369672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i="1" err="1">
                <a:solidFill>
                  <a:schemeClr val="bg1"/>
                </a:solidFill>
                <a:latin typeface="WordVisi_MSFontService"/>
                <a:cs typeface="Segoe UI"/>
              </a:rPr>
              <a:t>Πολιτιστικά</a:t>
            </a:r>
            <a:r>
              <a:rPr lang="en-US" sz="1600" i="1">
                <a:solidFill>
                  <a:schemeClr val="bg1"/>
                </a:solidFill>
                <a:latin typeface="WordVisi_MSFontService"/>
                <a:cs typeface="Segoe UI"/>
              </a:rPr>
              <a:t> και 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cs typeface="Segoe UI"/>
              </a:rPr>
              <a:t>ετ</a:t>
            </a:r>
            <a:r>
              <a:rPr lang="en-US" sz="1600" i="1">
                <a:solidFill>
                  <a:schemeClr val="bg1"/>
                </a:solidFill>
                <a:latin typeface="WordVisi_MSFontService"/>
                <a:cs typeface="Segoe UI"/>
              </a:rPr>
              <a:t>α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cs typeface="Segoe UI"/>
              </a:rPr>
              <a:t>ιρικά</a:t>
            </a:r>
            <a:r>
              <a:rPr lang="en-US" sz="1600" i="1">
                <a:solidFill>
                  <a:schemeClr val="bg1"/>
                </a:solidFill>
                <a:latin typeface="WordVisi_MSFontService"/>
                <a:cs typeface="Segoe UI"/>
              </a:rPr>
              <a:t> </a:t>
            </a:r>
            <a:r>
              <a:rPr lang="en-US" sz="1600" i="1" err="1">
                <a:solidFill>
                  <a:schemeClr val="bg1"/>
                </a:solidFill>
                <a:latin typeface="WordVisi_MSFontService"/>
                <a:cs typeface="Segoe UI"/>
              </a:rPr>
              <a:t>ζητήμ</a:t>
            </a:r>
            <a:r>
              <a:rPr lang="en-US" sz="1600" i="1">
                <a:solidFill>
                  <a:schemeClr val="bg1"/>
                </a:solidFill>
                <a:latin typeface="WordVisi_MSFontService"/>
                <a:cs typeface="Segoe UI"/>
              </a:rPr>
              <a:t>ατα</a:t>
            </a:r>
            <a:endParaRPr lang="en-US" sz="1600" i="1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2" name="Graphic 1" descr="Blockchain outline">
            <a:extLst>
              <a:ext uri="{FF2B5EF4-FFF2-40B4-BE49-F238E27FC236}">
                <a16:creationId xmlns:a16="http://schemas.microsoft.com/office/drawing/2014/main" id="{DA900DD3-0DB4-6203-8168-770C4D50D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881" y="4536989"/>
            <a:ext cx="1655805" cy="163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456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  <p:bldP spid="12" grpId="0"/>
      <p:bldP spid="13" grpId="0"/>
      <p:bldP spid="15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1AFABA-6DEA-DF3B-C74B-CD25F427EC34}"/>
              </a:ext>
            </a:extLst>
          </p:cNvPr>
          <p:cNvSpPr txBox="1"/>
          <p:nvPr/>
        </p:nvSpPr>
        <p:spPr>
          <a:xfrm>
            <a:off x="422189" y="463378"/>
            <a:ext cx="665205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3600" b="1" i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Οικονομικά της </a:t>
            </a:r>
            <a:r>
              <a:rPr lang="en-US" sz="3600" b="1" i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Uber</a:t>
            </a:r>
            <a:r>
              <a:rPr lang="en-US" sz="3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 </a:t>
            </a:r>
            <a:endParaRPr lang="en-US" sz="3600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3" name="Picture 2" descr="A graph with blue and pink squares&#10;&#10;Description automatically generated">
            <a:extLst>
              <a:ext uri="{FF2B5EF4-FFF2-40B4-BE49-F238E27FC236}">
                <a16:creationId xmlns:a16="http://schemas.microsoft.com/office/drawing/2014/main" id="{A8FE1B3C-E9BE-1686-FC56-EDF20488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127" y="231816"/>
            <a:ext cx="6270797" cy="36861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AE4A25-1E6A-BADC-4557-666A666A90A6}"/>
              </a:ext>
            </a:extLst>
          </p:cNvPr>
          <p:cNvSpPr txBox="1"/>
          <p:nvPr/>
        </p:nvSpPr>
        <p:spPr>
          <a:xfrm>
            <a:off x="854674" y="1122406"/>
            <a:ext cx="36349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3200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Κατάσταση εσόδων</a:t>
            </a:r>
            <a:endParaRPr lang="en-US" sz="3200" i="1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180E4920-E76D-0E72-5999-39FDC7355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9" y="3104566"/>
            <a:ext cx="6734432" cy="2986354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B44982E-F7B6-ECAB-36C4-73CA7D158AF8}"/>
              </a:ext>
            </a:extLst>
          </p:cNvPr>
          <p:cNvCxnSpPr/>
          <p:nvPr/>
        </p:nvCxnSpPr>
        <p:spPr>
          <a:xfrm flipV="1">
            <a:off x="9380836" y="5612026"/>
            <a:ext cx="2687594" cy="967946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761984A-FB84-58E1-9E99-56410E232E5F}"/>
              </a:ext>
            </a:extLst>
          </p:cNvPr>
          <p:cNvCxnSpPr/>
          <p:nvPr/>
        </p:nvCxnSpPr>
        <p:spPr>
          <a:xfrm flipV="1">
            <a:off x="9267567" y="5241324"/>
            <a:ext cx="2028567" cy="947351"/>
          </a:xfrm>
          <a:prstGeom prst="bentConnector3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231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5A3255-A16E-7973-A62B-2681C13EA13C}"/>
              </a:ext>
            </a:extLst>
          </p:cNvPr>
          <p:cNvSpPr txBox="1"/>
          <p:nvPr/>
        </p:nvSpPr>
        <p:spPr>
          <a:xfrm>
            <a:off x="339811" y="545756"/>
            <a:ext cx="473675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2800" b="1" i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Ετήσιος Ισολογισμός </a:t>
            </a:r>
            <a:endParaRPr lang="en-US" sz="3600" b="1" i="1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3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5416B1EE-64DB-AC39-F5F9-CA1D3D0E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695" y="221520"/>
            <a:ext cx="5117500" cy="299625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0E79FB7-7AB1-EA1A-B005-A9F6B2681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57" y="2938162"/>
            <a:ext cx="5612029" cy="2670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DE37A-1DCE-3AD0-BABB-DB19CABD5F97}"/>
              </a:ext>
            </a:extLst>
          </p:cNvPr>
          <p:cNvSpPr txBox="1"/>
          <p:nvPr/>
        </p:nvSpPr>
        <p:spPr>
          <a:xfrm>
            <a:off x="6240161" y="3573162"/>
            <a:ext cx="489121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8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Ταμειακή ροή </a:t>
            </a:r>
            <a:endParaRPr lang="en-US" sz="28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36921F-3056-56B3-B18E-DFEF055BB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79876"/>
            <a:ext cx="6013622" cy="199932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599E5C8-78C2-650D-0916-D136BEC5DD97}"/>
                  </a:ext>
                </a:extLst>
              </p14:cNvPr>
              <p14:cNvContentPartPr/>
              <p14:nvPr/>
            </p14:nvContentPartPr>
            <p14:xfrm>
              <a:off x="10565027" y="184247"/>
              <a:ext cx="503962" cy="639391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599E5C8-78C2-650D-0916-D136BEC5DD9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47041" y="166256"/>
                <a:ext cx="539574" cy="67501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Graphic 6" descr="Bar chart outline">
            <a:extLst>
              <a:ext uri="{FF2B5EF4-FFF2-40B4-BE49-F238E27FC236}">
                <a16:creationId xmlns:a16="http://schemas.microsoft.com/office/drawing/2014/main" id="{370DC519-EE49-4378-7C88-4DB9640B89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5691" y="1252151"/>
            <a:ext cx="1377778" cy="1377778"/>
          </a:xfrm>
          <a:prstGeom prst="rect">
            <a:avLst/>
          </a:prstGeom>
        </p:spPr>
      </p:pic>
      <p:pic>
        <p:nvPicPr>
          <p:cNvPr id="8" name="Graphic 7" descr="Aquarius outline">
            <a:extLst>
              <a:ext uri="{FF2B5EF4-FFF2-40B4-BE49-F238E27FC236}">
                <a16:creationId xmlns:a16="http://schemas.microsoft.com/office/drawing/2014/main" id="{C12461DC-B229-AED0-2FC3-9B29A1EEAF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94774" y="-96794"/>
            <a:ext cx="1789669" cy="164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031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72C058-21EB-39A7-7276-81969A914405}"/>
              </a:ext>
            </a:extLst>
          </p:cNvPr>
          <p:cNvSpPr txBox="1"/>
          <p:nvPr/>
        </p:nvSpPr>
        <p:spPr>
          <a:xfrm>
            <a:off x="432486" y="360405"/>
            <a:ext cx="362464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36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Επενδύσεις</a:t>
            </a:r>
            <a:endParaRPr lang="en-US" sz="3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360AF-20C8-5797-0EC4-80157610D036}"/>
              </a:ext>
            </a:extLst>
          </p:cNvPr>
          <p:cNvSpPr txBox="1"/>
          <p:nvPr/>
        </p:nvSpPr>
        <p:spPr>
          <a:xfrm>
            <a:off x="360405" y="1184189"/>
            <a:ext cx="6981567" cy="14157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algn="l" rtl="0">
              <a:buFont typeface="Wingdings"/>
              <a:buChar char="•"/>
            </a:pPr>
            <a:r>
              <a:rPr lang="el-GR" b="1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Αριθμός επενδύσεων:</a:t>
            </a:r>
            <a:r>
              <a:rPr lang="el-GR" b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25 </a:t>
            </a:r>
          </a:p>
          <a:p>
            <a:pPr marL="228600" lvl="0" indent="-228600" algn="l" rtl="0">
              <a:buFont typeface="Wingdings"/>
              <a:buChar char="•"/>
            </a:pPr>
            <a:r>
              <a:rPr lang="el-GR" b="1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Αριθμός μολυσμένων επενδύσεων:</a:t>
            </a:r>
            <a:r>
              <a:rPr lang="el-GR" b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11 </a:t>
            </a:r>
          </a:p>
          <a:p>
            <a:pPr algn="l"/>
            <a:endParaRPr lang="el-GR" b="1">
              <a:solidFill>
                <a:schemeClr val="bg1"/>
              </a:solidFill>
              <a:latin typeface="WordVisi_MSFontService"/>
              <a:ea typeface="Aptos"/>
              <a:cs typeface="Aptos"/>
            </a:endParaRPr>
          </a:p>
          <a:p>
            <a:r>
              <a:rPr lang="el-GR" sz="1600" b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   </a:t>
            </a:r>
            <a:r>
              <a:rPr lang="el-GR" sz="160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 Η πιο πρόσφατη επένδυσή ήταν στις 19 Μαρτίου 2024 στην </a:t>
            </a:r>
            <a:r>
              <a:rPr lang="en-US" sz="1600" err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Moove</a:t>
            </a:r>
            <a:r>
              <a:rPr lang="en-US" sz="160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</a:t>
            </a:r>
            <a:r>
              <a:rPr lang="el-GR" sz="160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στο ύψος των 100 εκατ. Δολάρια.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4" name="Picture 3" descr="A red car on an orange background&#10;&#10;Description automatically generated">
            <a:extLst>
              <a:ext uri="{FF2B5EF4-FFF2-40B4-BE49-F238E27FC236}">
                <a16:creationId xmlns:a16="http://schemas.microsoft.com/office/drawing/2014/main" id="{D9FD12E5-CD17-3DE7-D58A-8DE75C2DA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2265" y="198826"/>
            <a:ext cx="5204251" cy="1682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0E393E-980F-3E15-4BFF-CFD7B4175BF6}"/>
              </a:ext>
            </a:extLst>
          </p:cNvPr>
          <p:cNvSpPr txBox="1"/>
          <p:nvPr/>
        </p:nvSpPr>
        <p:spPr>
          <a:xfrm>
            <a:off x="6662351" y="2934729"/>
            <a:ext cx="59415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36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Επενδυτές</a:t>
            </a:r>
            <a:endParaRPr lang="en-US" sz="36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3AC98-D577-0863-5F61-4F40E6E2BC8E}"/>
              </a:ext>
            </a:extLst>
          </p:cNvPr>
          <p:cNvSpPr txBox="1"/>
          <p:nvPr/>
        </p:nvSpPr>
        <p:spPr>
          <a:xfrm>
            <a:off x="6662351" y="3583459"/>
            <a:ext cx="526191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lvl="0" indent="-228600" algn="l" rtl="0">
              <a:buFont typeface="Wingdings"/>
              <a:buChar char="•"/>
            </a:pPr>
            <a:r>
              <a:rPr lang="el-GR" b="1" i="0" u="sng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Αριθμός επενδυτών:</a:t>
            </a:r>
            <a:r>
              <a:rPr lang="el-GR" b="1" i="0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 120</a:t>
            </a:r>
            <a:r>
              <a:rPr lang="el-GR" b="0" i="0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 </a:t>
            </a:r>
          </a:p>
          <a:p>
            <a:pPr marL="228600" lvl="0" indent="-228600" algn="l" rtl="0">
              <a:buFont typeface="Wingdings"/>
              <a:buChar char="•"/>
            </a:pPr>
            <a:r>
              <a:rPr lang="el-GR" b="1" i="0" u="sng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Αριθμός κυρίων επενδυτών</a:t>
            </a:r>
            <a:r>
              <a:rPr lang="el-GR" b="0" i="0" u="sng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:</a:t>
            </a:r>
            <a:r>
              <a:rPr lang="el-GR" b="0" i="0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 </a:t>
            </a:r>
            <a:r>
              <a:rPr lang="el-GR" b="1" i="0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20</a:t>
            </a:r>
            <a:r>
              <a:rPr lang="el-GR" b="0" i="0">
                <a:solidFill>
                  <a:schemeClr val="bg1"/>
                </a:solidFill>
                <a:latin typeface="WordVisi_MSFontService"/>
                <a:ea typeface="Roboto"/>
                <a:cs typeface="Roboto"/>
              </a:rPr>
              <a:t> </a:t>
            </a:r>
          </a:p>
          <a:p>
            <a:pPr algn="l"/>
            <a:endParaRPr lang="el-GR" b="0" i="0">
              <a:solidFill>
                <a:schemeClr val="bg1"/>
              </a:solidFill>
              <a:latin typeface="WordVisi_MSFontService"/>
              <a:ea typeface="Roboto"/>
              <a:cs typeface="Roboto"/>
            </a:endParaRPr>
          </a:p>
          <a:p>
            <a:pPr algn="l" rtl="0"/>
            <a:r>
              <a:rPr lang="el-GR" sz="1600" b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Πιο πρόσφατοι επενδυτές ήταν</a:t>
            </a:r>
            <a:r>
              <a:rPr lang="el-GR" sz="1600" b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</a:t>
            </a:r>
            <a:r>
              <a:rPr lang="en-US" sz="1600" b="0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PayPal </a:t>
            </a:r>
            <a:r>
              <a:rPr lang="el-GR" sz="1600" b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και η </a:t>
            </a:r>
            <a:r>
              <a:rPr lang="en-US" sz="1600" b="0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Asas Capital.</a:t>
            </a:r>
            <a:r>
              <a:rPr lang="en-US" sz="1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 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7D192ED2-54A9-9C5B-622E-0A823680A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372" y="5080686"/>
            <a:ext cx="3083011" cy="15672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C76FB4-8CE2-A420-77FC-8AE683874614}"/>
              </a:ext>
            </a:extLst>
          </p:cNvPr>
          <p:cNvSpPr txBox="1"/>
          <p:nvPr/>
        </p:nvSpPr>
        <p:spPr>
          <a:xfrm>
            <a:off x="432486" y="3707026"/>
            <a:ext cx="41189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32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Εξαγορές</a:t>
            </a:r>
            <a:endParaRPr lang="en-US" sz="3200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E60BBE-AC9A-A3D8-A2A7-F76AD853573E}"/>
              </a:ext>
            </a:extLst>
          </p:cNvPr>
          <p:cNvSpPr txBox="1"/>
          <p:nvPr/>
        </p:nvSpPr>
        <p:spPr>
          <a:xfrm>
            <a:off x="360405" y="4396945"/>
            <a:ext cx="4077729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•"/>
            </a:pPr>
            <a:r>
              <a:rPr lang="el-GR" sz="1600" b="1" u="sng">
                <a:solidFill>
                  <a:schemeClr val="bg1"/>
                </a:solidFill>
                <a:latin typeface="WordVisi_MSFontService"/>
                <a:ea typeface="Verdana"/>
              </a:rPr>
              <a:t>Αριθμός Εξαγορών</a:t>
            </a:r>
            <a:r>
              <a:rPr lang="el-GR" u="sng">
                <a:solidFill>
                  <a:schemeClr val="bg1"/>
                </a:solidFill>
                <a:latin typeface="WordVisi_MSFontService"/>
                <a:ea typeface="Verdana"/>
              </a:rPr>
              <a:t>:</a:t>
            </a:r>
            <a:r>
              <a:rPr lang="el-GR">
                <a:solidFill>
                  <a:schemeClr val="bg1"/>
                </a:solidFill>
                <a:latin typeface="WordVisi_MSFontService"/>
                <a:ea typeface="Verdana"/>
              </a:rPr>
              <a:t> </a:t>
            </a:r>
            <a:r>
              <a:rPr lang="en-US">
                <a:solidFill>
                  <a:schemeClr val="bg1"/>
                </a:solidFill>
                <a:latin typeface="WordVisi_MSFontService"/>
                <a:ea typeface="Verdana"/>
              </a:rPr>
              <a:t>13</a:t>
            </a:r>
            <a:br>
              <a:rPr lang="en-US">
                <a:solidFill>
                  <a:schemeClr val="bg1"/>
                </a:solidFill>
                <a:latin typeface="WordVisi_MSFontService"/>
                <a:ea typeface="Verdana"/>
              </a:rPr>
            </a:br>
            <a:endParaRPr lang="en-US">
              <a:latin typeface="WordVisi_MSFontService"/>
              <a:ea typeface="Verdana"/>
            </a:endParaRPr>
          </a:p>
          <a:p>
            <a:r>
              <a:rPr lang="el-GR" sz="14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Το πιο πρόσφατο απόκτημα της ήταν το </a:t>
            </a:r>
            <a:r>
              <a:rPr lang="en-US" sz="1400" err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Drizly</a:t>
            </a:r>
            <a:r>
              <a:rPr lang="en-US" sz="14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 </a:t>
            </a:r>
            <a:r>
              <a:rPr lang="el-GR" sz="1400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στις 2 Φεβρουαρίου 2021 για 1,1 δις δολάρια.</a:t>
            </a:r>
            <a:endParaRPr lang="en-US" sz="14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  <a:p>
            <a:pPr algn="l"/>
            <a:endParaRPr lang="en-US"/>
          </a:p>
        </p:txBody>
      </p:sp>
      <p:pic>
        <p:nvPicPr>
          <p:cNvPr id="11" name="Picture 10" descr="A hand holding a phone with a red screen&#10;&#10;Description automatically generated">
            <a:extLst>
              <a:ext uri="{FF2B5EF4-FFF2-40B4-BE49-F238E27FC236}">
                <a16:creationId xmlns:a16="http://schemas.microsoft.com/office/drawing/2014/main" id="{D705FF24-662E-CA7D-4429-C1F1EF79C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7491" y="3912329"/>
            <a:ext cx="1710639" cy="169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98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6A261E8D-0175-7729-8144-62616748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25" y="274938"/>
            <a:ext cx="4263339" cy="20347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B56C49-90A2-08A5-1FD8-598DB89E7314}"/>
              </a:ext>
            </a:extLst>
          </p:cNvPr>
          <p:cNvSpPr txBox="1"/>
          <p:nvPr/>
        </p:nvSpPr>
        <p:spPr>
          <a:xfrm>
            <a:off x="5097162" y="463378"/>
            <a:ext cx="60136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1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Η επιτυχία της </a:t>
            </a:r>
            <a:r>
              <a:rPr lang="en-US" sz="1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Uber </a:t>
            </a:r>
            <a:r>
              <a:rPr lang="el-GR" sz="1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στον κλάδο των μεταφορών αποδίδεται κυρίως στις στρατηγικές διαφήμισης που χρησιμοποιεί, όπως καμπάνιες στα μέσα κοινωνικής δικτύωσης, συνεργασίες με άλλες εταιρίες, διάσημα πρόσωπα και </a:t>
            </a:r>
            <a:r>
              <a:rPr lang="el-GR" sz="1600" b="0" i="0" err="1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στοχευμένες</a:t>
            </a:r>
            <a:r>
              <a:rPr lang="el-GR" sz="1600" b="0" i="0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 διαφημίσεις.</a:t>
            </a:r>
            <a:endParaRPr lang="en-US" sz="1600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B6ABB-66C4-6736-2095-67DA6868AE3A}"/>
              </a:ext>
            </a:extLst>
          </p:cNvPr>
          <p:cNvSpPr txBox="1"/>
          <p:nvPr/>
        </p:nvSpPr>
        <p:spPr>
          <a:xfrm>
            <a:off x="339810" y="2677296"/>
            <a:ext cx="610629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sz="2800" b="1" i="1">
                <a:solidFill>
                  <a:schemeClr val="bg1"/>
                </a:solidFill>
                <a:latin typeface="WordVisi_MSFontService"/>
                <a:ea typeface="+mn-lt"/>
                <a:cs typeface="+mn-lt"/>
              </a:rPr>
              <a:t>Σημαντικοί μέθοδοι διαφήμισης:</a:t>
            </a:r>
            <a:endParaRPr lang="en-US" sz="2800">
              <a:solidFill>
                <a:schemeClr val="bg1"/>
              </a:solidFill>
              <a:latin typeface="WordVisi_MSFontService"/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BC5001-5BB6-58C0-092A-E33CF265C3BC}"/>
              </a:ext>
            </a:extLst>
          </p:cNvPr>
          <p:cNvSpPr txBox="1"/>
          <p:nvPr/>
        </p:nvSpPr>
        <p:spPr>
          <a:xfrm>
            <a:off x="689919" y="3428999"/>
            <a:ext cx="49632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-GR" u="sng">
                <a:solidFill>
                  <a:schemeClr val="bg1"/>
                </a:solidFill>
                <a:latin typeface="WordVisi_MSFontService"/>
                <a:cs typeface="Arial"/>
              </a:rPr>
              <a:t>Email με χορηγίες</a:t>
            </a:r>
            <a:r>
              <a:rPr lang="el-GR">
                <a:solidFill>
                  <a:schemeClr val="bg1"/>
                </a:solidFill>
                <a:latin typeface="WordVisi_MSFontService"/>
                <a:cs typeface="Arial"/>
              </a:rPr>
              <a:t> </a:t>
            </a: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2A2C70-B0A7-334E-D0F0-7453B9022DE2}"/>
              </a:ext>
            </a:extLst>
          </p:cNvPr>
          <p:cNvSpPr txBox="1"/>
          <p:nvPr/>
        </p:nvSpPr>
        <p:spPr>
          <a:xfrm>
            <a:off x="689919" y="4170404"/>
            <a:ext cx="52310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l-GR" u="sng">
                <a:solidFill>
                  <a:schemeClr val="bg1"/>
                </a:solidFill>
                <a:latin typeface="WordVisi_MSFontService"/>
                <a:cs typeface="Arial"/>
              </a:rPr>
              <a:t>Διαφημίσεις μετά την ολοκλήρωση της αγοράς</a:t>
            </a:r>
            <a:endParaRPr lang="el-GR">
              <a:solidFill>
                <a:schemeClr val="bg1"/>
              </a:solidFill>
              <a:latin typeface="WordVisi_MSFontService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37EE8-11C3-13E3-572C-CF7FD46FB55C}"/>
              </a:ext>
            </a:extLst>
          </p:cNvPr>
          <p:cNvSpPr txBox="1"/>
          <p:nvPr/>
        </p:nvSpPr>
        <p:spPr>
          <a:xfrm>
            <a:off x="689918" y="4891216"/>
            <a:ext cx="478824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l-GR" u="sng">
                <a:solidFill>
                  <a:schemeClr val="bg1"/>
                </a:solidFill>
                <a:latin typeface="WordVisi_MSFontService"/>
                <a:cs typeface="Arial"/>
              </a:rPr>
              <a:t>Ψηφιακές διαφημίσεις αυτοκινήτου</a:t>
            </a: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65217D-051B-3F93-B39D-E9045CEEB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047" y="2538413"/>
            <a:ext cx="4406985" cy="25431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8B6B9A-7C7E-8804-D583-729FDA25A146}"/>
              </a:ext>
            </a:extLst>
          </p:cNvPr>
          <p:cNvSpPr txBox="1"/>
          <p:nvPr/>
        </p:nvSpPr>
        <p:spPr>
          <a:xfrm>
            <a:off x="8103972" y="5261918"/>
            <a:ext cx="370702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b="0" i="0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Η </a:t>
            </a:r>
            <a:r>
              <a:rPr lang="en-US" b="0" i="0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uber </a:t>
            </a:r>
            <a:r>
              <a:rPr lang="el-GR" b="0" i="0" u="sng">
                <a:solidFill>
                  <a:schemeClr val="bg1"/>
                </a:solidFill>
                <a:latin typeface="WordVisi_MSFontService"/>
                <a:ea typeface="Aptos"/>
                <a:cs typeface="Aptos"/>
              </a:rPr>
              <a:t>το 2023 επένδυσε 1,7 δις δολάρια για διαφημίσεις.</a:t>
            </a:r>
            <a:r>
              <a:rPr lang="el-GR" b="0" i="0">
                <a:solidFill>
                  <a:schemeClr val="bg1"/>
                </a:solidFill>
                <a:latin typeface="WordVisi_MSFontService"/>
                <a:ea typeface="WordVisiCarriageReturn_MSFontService"/>
                <a:cs typeface="WordVisiCarriageReturn_MSFontService"/>
              </a:rPr>
              <a:t> </a:t>
            </a:r>
            <a:endParaRPr lang="en-US">
              <a:solidFill>
                <a:schemeClr val="bg1"/>
              </a:solidFill>
              <a:latin typeface="WordVisi_MSFontService"/>
            </a:endParaRPr>
          </a:p>
        </p:txBody>
      </p:sp>
      <p:pic>
        <p:nvPicPr>
          <p:cNvPr id="7" name="Graphic 6" descr="Advertising outline">
            <a:extLst>
              <a:ext uri="{FF2B5EF4-FFF2-40B4-BE49-F238E27FC236}">
                <a16:creationId xmlns:a16="http://schemas.microsoft.com/office/drawing/2014/main" id="{27A04CE7-A88F-FF1D-6354-BA133A3AC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719" y="57417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5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3F59054-3394-4D87-8BD0-A28DCD47F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olar bear holding a glass of soda&#10;&#10;Description automatically generated">
            <a:extLst>
              <a:ext uri="{FF2B5EF4-FFF2-40B4-BE49-F238E27FC236}">
                <a16:creationId xmlns:a16="http://schemas.microsoft.com/office/drawing/2014/main" id="{F78055FC-B1CE-A320-5462-E0E0569C08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449" r="1" b="1"/>
          <a:stretch/>
        </p:blipFill>
        <p:spPr>
          <a:xfrm>
            <a:off x="7381653" y="10"/>
            <a:ext cx="4810347" cy="6857990"/>
          </a:xfrm>
          <a:custGeom>
            <a:avLst/>
            <a:gdLst/>
            <a:ahLst/>
            <a:cxnLst/>
            <a:rect l="l" t="t" r="r" b="b"/>
            <a:pathLst>
              <a:path w="4817171" h="6858000">
                <a:moveTo>
                  <a:pt x="22751" y="0"/>
                </a:moveTo>
                <a:lnTo>
                  <a:pt x="4817171" y="0"/>
                </a:lnTo>
                <a:lnTo>
                  <a:pt x="4817171" y="6858000"/>
                </a:lnTo>
                <a:lnTo>
                  <a:pt x="0" y="6858000"/>
                </a:lnTo>
                <a:lnTo>
                  <a:pt x="6679" y="6845555"/>
                </a:lnTo>
                <a:cubicBezTo>
                  <a:pt x="496584" y="5886487"/>
                  <a:pt x="786702" y="4695963"/>
                  <a:pt x="786702" y="3406233"/>
                </a:cubicBezTo>
                <a:cubicBezTo>
                  <a:pt x="786702" y="2215714"/>
                  <a:pt x="539501" y="1109724"/>
                  <a:pt x="116147" y="192283"/>
                </a:cubicBezTo>
                <a:close/>
              </a:path>
            </a:pathLst>
          </a:custGeom>
        </p:spPr>
      </p:pic>
      <p:pic>
        <p:nvPicPr>
          <p:cNvPr id="3" name="Picture 2" descr="A billboard with a person cutting cucumbers&#10;&#10;Description automatically generated">
            <a:extLst>
              <a:ext uri="{FF2B5EF4-FFF2-40B4-BE49-F238E27FC236}">
                <a16:creationId xmlns:a16="http://schemas.microsoft.com/office/drawing/2014/main" id="{FD77C3F8-ACF6-14D3-D5E5-1B0837810F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5" r="1" b="1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4" name="Picture 3" descr="EuroLeague Final Four: Αυτό είναι το γήπεδο που θα φιλοξενήσει την  διοργάνωση στο Βερολίνο">
            <a:extLst>
              <a:ext uri="{FF2B5EF4-FFF2-40B4-BE49-F238E27FC236}">
                <a16:creationId xmlns:a16="http://schemas.microsoft.com/office/drawing/2014/main" id="{9D3DE905-18D0-910E-935F-FB1B38A524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46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2FE0ABA9-CAF1-4816-837D-5F28AAA08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BC8B9C14-70F0-4F42-85FF-0DD3D5A58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116DE5-38A8-8A90-DB34-B74537038A31}"/>
              </a:ext>
            </a:extLst>
          </p:cNvPr>
          <p:cNvSpPr txBox="1"/>
          <p:nvPr/>
        </p:nvSpPr>
        <p:spPr>
          <a:xfrm>
            <a:off x="448056" y="685800"/>
            <a:ext cx="2807208" cy="132556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i="1" kern="1200" err="1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Συνεργ</a:t>
            </a:r>
            <a:r>
              <a:rPr lang="en-US" sz="2800" b="1" i="1" kern="1200" dirty="0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α</a:t>
            </a:r>
            <a:r>
              <a:rPr lang="en-US" sz="2800" b="1" i="1" kern="1200" err="1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σίες</a:t>
            </a:r>
            <a:r>
              <a:rPr lang="en-US" sz="2800" b="1" i="1" kern="1200" dirty="0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 και καμπ</a:t>
            </a:r>
            <a:r>
              <a:rPr lang="en-US" sz="2800" b="1" i="1" kern="1200" err="1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άνιες</a:t>
            </a:r>
            <a:r>
              <a:rPr lang="en-US" sz="2800" b="1" i="1" kern="1200" dirty="0">
                <a:solidFill>
                  <a:schemeClr val="bg1"/>
                </a:solidFill>
                <a:latin typeface="WordVisi_MSFontService"/>
                <a:ea typeface="+mj-ea"/>
                <a:cs typeface="+mj-cs"/>
              </a:rPr>
              <a:t> 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685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59A0BE-43FE-2389-E50D-894103CC1F4C}"/>
              </a:ext>
            </a:extLst>
          </p:cNvPr>
          <p:cNvSpPr txBox="1"/>
          <p:nvPr/>
        </p:nvSpPr>
        <p:spPr>
          <a:xfrm>
            <a:off x="448056" y="2258568"/>
            <a:ext cx="2807208" cy="39227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Η uber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συνεργάζετ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αι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με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π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ερισσότερες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από 170.000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ετ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α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ιρίες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,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τόσο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στο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Uber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όσο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και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στο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Uber Eats,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μερικές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από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τις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οπ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οίες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 </a:t>
            </a:r>
            <a:r>
              <a:rPr lang="en-US" sz="1700" b="0" i="0" err="1">
                <a:solidFill>
                  <a:schemeClr val="bg1"/>
                </a:solidFill>
                <a:latin typeface="WordVisi_MSFontService"/>
              </a:rPr>
              <a:t>είν</a:t>
            </a:r>
            <a:r>
              <a:rPr lang="en-US" sz="1700" b="0" i="0" dirty="0">
                <a:solidFill>
                  <a:schemeClr val="bg1"/>
                </a:solidFill>
                <a:latin typeface="WordVisi_MSFontService"/>
              </a:rPr>
              <a:t>αι: Samsung, coca cola, zoom, Lacoste, κ.α</a:t>
            </a:r>
            <a:endParaRPr lang="en-US" sz="1700" dirty="0">
              <a:solidFill>
                <a:schemeClr val="bg1"/>
              </a:solidFill>
              <a:latin typeface="WordVisi_MSFontService"/>
            </a:endParaRPr>
          </a:p>
        </p:txBody>
      </p:sp>
    </p:spTree>
    <p:extLst>
      <p:ext uri="{BB962C8B-B14F-4D97-AF65-F5344CB8AC3E}">
        <p14:creationId xmlns:p14="http://schemas.microsoft.com/office/powerpoint/2010/main" val="3577123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Ευρεία οθόνη</PresentationFormat>
  <Slides>18</Slides>
  <Notes>0</Notes>
  <HiddenSlides>0</HiddenSlide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18</vt:i4>
      </vt:variant>
    </vt:vector>
  </HeadingPairs>
  <TitlesOfParts>
    <vt:vector size="19" baseType="lpstr">
      <vt:lpstr>office theme</vt:lpstr>
      <vt:lpstr>Πληροφοριακά συστήματα 2023-24</vt:lpstr>
      <vt:lpstr>ΕΙΣΑΓΩΓΗ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7</cp:revision>
  <dcterms:created xsi:type="dcterms:W3CDTF">2024-06-02T11:08:52Z</dcterms:created>
  <dcterms:modified xsi:type="dcterms:W3CDTF">2024-06-04T12:26:24Z</dcterms:modified>
</cp:coreProperties>
</file>